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47"/>
  </p:notesMasterIdLst>
  <p:sldIdLst>
    <p:sldId id="4170" r:id="rId2"/>
    <p:sldId id="4187" r:id="rId3"/>
    <p:sldId id="4166" r:id="rId4"/>
    <p:sldId id="4188" r:id="rId5"/>
    <p:sldId id="4190" r:id="rId6"/>
    <p:sldId id="4189" r:id="rId7"/>
    <p:sldId id="4191" r:id="rId8"/>
    <p:sldId id="4192" r:id="rId9"/>
    <p:sldId id="4194" r:id="rId10"/>
    <p:sldId id="4195" r:id="rId11"/>
    <p:sldId id="4196" r:id="rId12"/>
    <p:sldId id="4197" r:id="rId13"/>
    <p:sldId id="4198" r:id="rId14"/>
    <p:sldId id="4199" r:id="rId15"/>
    <p:sldId id="4200" r:id="rId16"/>
    <p:sldId id="4201" r:id="rId17"/>
    <p:sldId id="4204" r:id="rId18"/>
    <p:sldId id="4202" r:id="rId19"/>
    <p:sldId id="4203" r:id="rId20"/>
    <p:sldId id="4205" r:id="rId21"/>
    <p:sldId id="4207" r:id="rId22"/>
    <p:sldId id="4206" r:id="rId23"/>
    <p:sldId id="4209" r:id="rId24"/>
    <p:sldId id="4208" r:id="rId25"/>
    <p:sldId id="4210" r:id="rId26"/>
    <p:sldId id="4211" r:id="rId27"/>
    <p:sldId id="4212" r:id="rId28"/>
    <p:sldId id="4215" r:id="rId29"/>
    <p:sldId id="4213" r:id="rId30"/>
    <p:sldId id="4218" r:id="rId31"/>
    <p:sldId id="4214" r:id="rId32"/>
    <p:sldId id="4216" r:id="rId33"/>
    <p:sldId id="4217" r:id="rId34"/>
    <p:sldId id="4219" r:id="rId35"/>
    <p:sldId id="4220" r:id="rId36"/>
    <p:sldId id="4222" r:id="rId37"/>
    <p:sldId id="4223" r:id="rId38"/>
    <p:sldId id="4221" r:id="rId39"/>
    <p:sldId id="4224" r:id="rId40"/>
    <p:sldId id="4225" r:id="rId41"/>
    <p:sldId id="4226" r:id="rId42"/>
    <p:sldId id="4227" r:id="rId43"/>
    <p:sldId id="4228" r:id="rId44"/>
    <p:sldId id="4230" r:id="rId45"/>
    <p:sldId id="4229" r:id="rId4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2F2F2"/>
    <a:srgbClr val="EFF1F8"/>
    <a:srgbClr val="373737"/>
    <a:srgbClr val="445469"/>
    <a:srgbClr val="000000"/>
    <a:srgbClr val="5A5A66"/>
    <a:srgbClr val="626162"/>
    <a:srgbClr val="C4D4E2"/>
    <a:srgbClr val="CFCFCF"/>
    <a:srgbClr val="62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50000" autoAdjust="0"/>
  </p:normalViewPr>
  <p:slideViewPr>
    <p:cSldViewPr snapToGrid="0" snapToObjects="1">
      <p:cViewPr>
        <p:scale>
          <a:sx n="39" d="100"/>
          <a:sy n="39" d="100"/>
        </p:scale>
        <p:origin x="808" y="912"/>
      </p:cViewPr>
      <p:guideLst>
        <p:guide pos="14470"/>
        <p:guide pos="7678"/>
        <p:guide orient="horz" pos="4320"/>
        <p:guide pos="12526"/>
        <p:guide orient="horz" pos="69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54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0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1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7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5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48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41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9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20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93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27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10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2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87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4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88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07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0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9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97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20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7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0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2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7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8449" y="7035113"/>
            <a:ext cx="7210967" cy="4722159"/>
          </a:xfrm>
          <a:solidFill>
            <a:schemeClr val="bg1">
              <a:lumMod val="95000"/>
            </a:schemeClr>
          </a:solidFill>
        </p:spPr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524971" y="7035113"/>
            <a:ext cx="7210967" cy="4722159"/>
          </a:xfrm>
          <a:solidFill>
            <a:schemeClr val="bg1">
              <a:lumMod val="95000"/>
            </a:schemeClr>
          </a:solidFill>
        </p:spPr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18449" y="1958724"/>
            <a:ext cx="7210967" cy="4722159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3443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4" cy="6858000"/>
          </a:xfrm>
          <a:solidFill>
            <a:schemeClr val="bg1">
              <a:lumMod val="95000"/>
            </a:schemeClr>
          </a:solidFill>
        </p:spPr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858000"/>
            <a:ext cx="6094412" cy="6858000"/>
          </a:xfrm>
          <a:solidFill>
            <a:schemeClr val="bg1">
              <a:lumMod val="95000"/>
            </a:schemeClr>
          </a:solidFill>
        </p:spPr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4412" y="6858000"/>
            <a:ext cx="6094412" cy="6858000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4953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46371" y="6858000"/>
            <a:ext cx="15031279" cy="6858000"/>
          </a:xfrm>
          <a:solidFill>
            <a:schemeClr val="bg1">
              <a:lumMod val="95000"/>
            </a:schemeClr>
          </a:solidFill>
        </p:spPr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5031279" cy="6858000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2035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3340" y="1087869"/>
            <a:ext cx="7210967" cy="6479578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189863" y="1087869"/>
            <a:ext cx="7210967" cy="6479578"/>
          </a:xfrm>
          <a:solidFill>
            <a:schemeClr val="bg1">
              <a:lumMod val="95000"/>
            </a:schemeClr>
          </a:solidFill>
        </p:spPr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17" y="1087869"/>
            <a:ext cx="7210967" cy="6479578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7740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83669" y="1341181"/>
            <a:ext cx="7729264" cy="5516817"/>
          </a:xfrm>
          <a:solidFill>
            <a:schemeClr val="bg1">
              <a:lumMod val="95000"/>
            </a:schemeClr>
          </a:solidFill>
        </p:spPr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83669" y="6857999"/>
            <a:ext cx="7729264" cy="5516817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41182"/>
            <a:ext cx="7283669" cy="11033634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4281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6858000"/>
            <a:ext cx="15031279" cy="6858000"/>
          </a:xfrm>
          <a:solidFill>
            <a:schemeClr val="bg1">
              <a:lumMod val="95000"/>
            </a:schemeClr>
          </a:solidFill>
        </p:spPr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46369" y="0"/>
            <a:ext cx="15031279" cy="6858000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0912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88825" y="3942685"/>
            <a:ext cx="10579737" cy="8260958"/>
          </a:xfrm>
          <a:solidFill>
            <a:schemeClr val="bg1">
              <a:lumMod val="95000"/>
            </a:schemeClr>
          </a:solidFill>
        </p:spPr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09088" y="3942685"/>
            <a:ext cx="10579737" cy="8260958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7691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64717" y="1341182"/>
            <a:ext cx="7283669" cy="11033634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648386" y="1341182"/>
            <a:ext cx="7729264" cy="5516818"/>
          </a:xfrm>
          <a:solidFill>
            <a:schemeClr val="bg1">
              <a:lumMod val="95000"/>
            </a:schemeClr>
          </a:solidFill>
        </p:spPr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648386" y="6857999"/>
            <a:ext cx="7729264" cy="5516818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24699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170479" y="4719336"/>
            <a:ext cx="4800637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1707" y="8505484"/>
            <a:ext cx="4800637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2976" y="4719336"/>
            <a:ext cx="4800637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770621" y="8505484"/>
            <a:ext cx="4800637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736431" y="4719336"/>
            <a:ext cx="4800637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1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93396" y="1662858"/>
            <a:ext cx="4789720" cy="103812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76644" y="-261256"/>
            <a:ext cx="24930938" cy="14238512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4370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" y="-457200"/>
            <a:ext cx="24377658" cy="9567235"/>
          </a:xfrm>
          <a:solidFill>
            <a:schemeClr val="bg1">
              <a:lumMod val="95000"/>
            </a:schemeClr>
          </a:solidFill>
        </p:spPr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6607744" y="2654155"/>
            <a:ext cx="13422943" cy="8423115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62920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77383" y="3214436"/>
            <a:ext cx="5464855" cy="7250731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9126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5929745"/>
            <a:ext cx="14943221" cy="7786255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100223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83399" y="5561700"/>
            <a:ext cx="20610851" cy="6738765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9520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67840"/>
            <a:ext cx="24377650" cy="10192796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4052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8372475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5906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671761"/>
            <a:ext cx="24377650" cy="8372475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7587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4943221" cy="7786253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1754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417C144-871D-AE46-8534-9B236256BA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9295" y="4360970"/>
            <a:ext cx="4979058" cy="49790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417C144-871D-AE46-8534-9B236256BA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490456" y="4360332"/>
            <a:ext cx="4979058" cy="49790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417C144-871D-AE46-8534-9B236256BA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08134" y="4360332"/>
            <a:ext cx="4979058" cy="49790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45920" y="1521253"/>
            <a:ext cx="10542905" cy="10673494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0427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48233" y="1958724"/>
            <a:ext cx="7210967" cy="4722159"/>
          </a:xfrm>
          <a:solidFill>
            <a:schemeClr val="bg1">
              <a:lumMod val="95000"/>
            </a:schemeClr>
          </a:solidFill>
        </p:spPr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8233" y="7035115"/>
            <a:ext cx="7210967" cy="4722159"/>
          </a:xfrm>
          <a:solidFill>
            <a:schemeClr val="bg1">
              <a:lumMod val="95000"/>
            </a:schemeClr>
          </a:solidFill>
        </p:spPr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41710" y="1958725"/>
            <a:ext cx="7210967" cy="4722159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7988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660100" y="610541"/>
            <a:ext cx="82771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  <p:sldLayoutId id="2147483995" r:id="rId19"/>
    <p:sldLayoutId id="2147483996" r:id="rId20"/>
    <p:sldLayoutId id="2147483997" r:id="rId21"/>
    <p:sldLayoutId id="2147483998" r:id="rId22"/>
    <p:sldLayoutId id="2147483999" r:id="rId2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ADD8E3-8414-514E-9C2F-1405D13389AD}"/>
              </a:ext>
            </a:extLst>
          </p:cNvPr>
          <p:cNvSpPr/>
          <p:nvPr/>
        </p:nvSpPr>
        <p:spPr>
          <a:xfrm rot="10800000" flipV="1">
            <a:off x="-3" y="0"/>
            <a:ext cx="24377652" cy="13716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858EAF-5EC1-174D-9271-8A5F8ED41986}"/>
              </a:ext>
            </a:extLst>
          </p:cNvPr>
          <p:cNvGrpSpPr/>
          <p:nvPr/>
        </p:nvGrpSpPr>
        <p:grpSpPr>
          <a:xfrm>
            <a:off x="2252276" y="5689336"/>
            <a:ext cx="11258585" cy="2092881"/>
            <a:chOff x="2049076" y="5689336"/>
            <a:chExt cx="11258585" cy="2092881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F586ACBB-08C1-BF43-B188-0CEC068DE874}"/>
                </a:ext>
              </a:extLst>
            </p:cNvPr>
            <p:cNvSpPr/>
            <p:nvPr/>
          </p:nvSpPr>
          <p:spPr>
            <a:xfrm>
              <a:off x="2049076" y="5962377"/>
              <a:ext cx="1791245" cy="1791245"/>
            </a:xfrm>
            <a:prstGeom prst="chord">
              <a:avLst>
                <a:gd name="adj1" fmla="val 537613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E9B126-E6D9-3F40-BA72-9F2E506BCA87}"/>
                </a:ext>
              </a:extLst>
            </p:cNvPr>
            <p:cNvGrpSpPr/>
            <p:nvPr/>
          </p:nvGrpSpPr>
          <p:grpSpPr>
            <a:xfrm>
              <a:off x="3610403" y="5689336"/>
              <a:ext cx="9697258" cy="2092881"/>
              <a:chOff x="3610403" y="5513002"/>
              <a:chExt cx="9697258" cy="209288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1DB0A-A032-604E-AAB5-5978F702C935}"/>
                  </a:ext>
                </a:extLst>
              </p:cNvPr>
              <p:cNvSpPr txBox="1"/>
              <p:nvPr/>
            </p:nvSpPr>
            <p:spPr>
              <a:xfrm>
                <a:off x="3610403" y="5513002"/>
                <a:ext cx="9697258" cy="1631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0" b="1" spc="600" dirty="0">
                    <a:solidFill>
                      <a:schemeClr val="bg2"/>
                    </a:solidFill>
                    <a:latin typeface="Montserrat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CORPORATE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4AE407-4D11-D14C-AF27-C17A5E8B6C45}"/>
                  </a:ext>
                </a:extLst>
              </p:cNvPr>
              <p:cNvSpPr txBox="1"/>
              <p:nvPr/>
            </p:nvSpPr>
            <p:spPr>
              <a:xfrm>
                <a:off x="3690446" y="7144218"/>
                <a:ext cx="6732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600" dirty="0">
                    <a:solidFill>
                      <a:schemeClr val="bg2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JOHN SMITH PRESSENTATION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73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D9243-711A-704F-8C79-861A4F63302A}"/>
              </a:ext>
            </a:extLst>
          </p:cNvPr>
          <p:cNvSpPr/>
          <p:nvPr/>
        </p:nvSpPr>
        <p:spPr>
          <a:xfrm>
            <a:off x="0" y="2671762"/>
            <a:ext cx="24377650" cy="837247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9F8B83-2621-8143-94C8-9B40F12FD2AC}"/>
              </a:ext>
            </a:extLst>
          </p:cNvPr>
          <p:cNvGrpSpPr/>
          <p:nvPr/>
        </p:nvGrpSpPr>
        <p:grpSpPr>
          <a:xfrm>
            <a:off x="1774825" y="6093411"/>
            <a:ext cx="9569450" cy="1529175"/>
            <a:chOff x="7404100" y="1023902"/>
            <a:chExt cx="9569450" cy="15291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852DE2-4A5B-4747-9ED8-EAD37DB39F4B}"/>
                </a:ext>
              </a:extLst>
            </p:cNvPr>
            <p:cNvSpPr txBox="1"/>
            <p:nvPr/>
          </p:nvSpPr>
          <p:spPr>
            <a:xfrm>
              <a:off x="7404100" y="1415536"/>
              <a:ext cx="95694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STRENGTHS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8FF913-01DC-DF4E-9C52-9980BBAEBE58}"/>
                </a:ext>
              </a:extLst>
            </p:cNvPr>
            <p:cNvSpPr txBox="1"/>
            <p:nvPr/>
          </p:nvSpPr>
          <p:spPr>
            <a:xfrm>
              <a:off x="7461250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02AFC-EC55-7942-B7FC-71A46F0F3FCF}"/>
                </a:ext>
              </a:extLst>
            </p:cNvPr>
            <p:cNvSpPr/>
            <p:nvPr/>
          </p:nvSpPr>
          <p:spPr>
            <a:xfrm>
              <a:off x="7526749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40" name="Subtitle 2">
            <a:extLst>
              <a:ext uri="{FF2B5EF4-FFF2-40B4-BE49-F238E27FC236}">
                <a16:creationId xmlns:a16="http://schemas.microsoft.com/office/drawing/2014/main" id="{65C58188-B6F6-5545-8F3A-94C37419CC9A}"/>
              </a:ext>
            </a:extLst>
          </p:cNvPr>
          <p:cNvSpPr txBox="1">
            <a:spLocks/>
          </p:cNvSpPr>
          <p:nvPr/>
        </p:nvSpPr>
        <p:spPr>
          <a:xfrm>
            <a:off x="8756268" y="5758622"/>
            <a:ext cx="8241854" cy="237617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id="{B2A3E70B-0A66-944A-8EAA-CA688837AFD4}"/>
              </a:ext>
            </a:extLst>
          </p:cNvPr>
          <p:cNvSpPr/>
          <p:nvPr/>
        </p:nvSpPr>
        <p:spPr>
          <a:xfrm>
            <a:off x="18553314" y="1033670"/>
            <a:ext cx="11648672" cy="11648658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adroTexto 812">
            <a:extLst>
              <a:ext uri="{FF2B5EF4-FFF2-40B4-BE49-F238E27FC236}">
                <a16:creationId xmlns:a16="http://schemas.microsoft.com/office/drawing/2014/main" id="{39838C3B-35A3-684B-B2CD-BB51D135ABEA}"/>
              </a:ext>
            </a:extLst>
          </p:cNvPr>
          <p:cNvSpPr txBox="1"/>
          <p:nvPr/>
        </p:nvSpPr>
        <p:spPr>
          <a:xfrm>
            <a:off x="21110320" y="5888503"/>
            <a:ext cx="1731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Montserrat" pitchFamily="2" charset="77"/>
                <a:ea typeface="Lato" charset="0"/>
                <a:cs typeface="Lato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7544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D9243-711A-704F-8C79-861A4F63302A}"/>
              </a:ext>
            </a:extLst>
          </p:cNvPr>
          <p:cNvSpPr/>
          <p:nvPr/>
        </p:nvSpPr>
        <p:spPr>
          <a:xfrm>
            <a:off x="0" y="2671762"/>
            <a:ext cx="24377650" cy="837247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CD6C60-CD92-FF40-AA67-908587C2A79F}"/>
              </a:ext>
            </a:extLst>
          </p:cNvPr>
          <p:cNvGrpSpPr/>
          <p:nvPr/>
        </p:nvGrpSpPr>
        <p:grpSpPr>
          <a:xfrm flipH="1">
            <a:off x="-5824336" y="1033670"/>
            <a:ext cx="11648672" cy="11648658"/>
            <a:chOff x="18553314" y="1033670"/>
            <a:chExt cx="11648672" cy="11648658"/>
          </a:xfrm>
        </p:grpSpPr>
        <p:sp>
          <p:nvSpPr>
            <p:cNvPr id="41" name="Chord 40">
              <a:extLst>
                <a:ext uri="{FF2B5EF4-FFF2-40B4-BE49-F238E27FC236}">
                  <a16:creationId xmlns:a16="http://schemas.microsoft.com/office/drawing/2014/main" id="{B2A3E70B-0A66-944A-8EAA-CA688837AFD4}"/>
                </a:ext>
              </a:extLst>
            </p:cNvPr>
            <p:cNvSpPr/>
            <p:nvPr/>
          </p:nvSpPr>
          <p:spPr>
            <a:xfrm>
              <a:off x="18553314" y="1033670"/>
              <a:ext cx="11648672" cy="11648658"/>
            </a:xfrm>
            <a:prstGeom prst="chord">
              <a:avLst>
                <a:gd name="adj1" fmla="val 537613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adroTexto 812">
              <a:extLst>
                <a:ext uri="{FF2B5EF4-FFF2-40B4-BE49-F238E27FC236}">
                  <a16:creationId xmlns:a16="http://schemas.microsoft.com/office/drawing/2014/main" id="{39838C3B-35A3-684B-B2CD-BB51D135ABEA}"/>
                </a:ext>
              </a:extLst>
            </p:cNvPr>
            <p:cNvSpPr txBox="1"/>
            <p:nvPr/>
          </p:nvSpPr>
          <p:spPr>
            <a:xfrm>
              <a:off x="21110320" y="5888503"/>
              <a:ext cx="17310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>
                  <a:solidFill>
                    <a:schemeClr val="bg1"/>
                  </a:solidFill>
                  <a:latin typeface="Montserrat" pitchFamily="2" charset="77"/>
                  <a:ea typeface="Lato" charset="0"/>
                  <a:cs typeface="Lato" charset="0"/>
                </a:rPr>
                <a:t>W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9F8B83-2621-8143-94C8-9B40F12FD2AC}"/>
              </a:ext>
            </a:extLst>
          </p:cNvPr>
          <p:cNvGrpSpPr/>
          <p:nvPr/>
        </p:nvGrpSpPr>
        <p:grpSpPr>
          <a:xfrm>
            <a:off x="17740132" y="6093411"/>
            <a:ext cx="9569450" cy="1529175"/>
            <a:chOff x="7404100" y="1023902"/>
            <a:chExt cx="9569450" cy="15291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852DE2-4A5B-4747-9ED8-EAD37DB39F4B}"/>
                </a:ext>
              </a:extLst>
            </p:cNvPr>
            <p:cNvSpPr txBox="1"/>
            <p:nvPr/>
          </p:nvSpPr>
          <p:spPr>
            <a:xfrm>
              <a:off x="7404100" y="1415536"/>
              <a:ext cx="95694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WEAKNESS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8FF913-01DC-DF4E-9C52-9980BBAEBE58}"/>
                </a:ext>
              </a:extLst>
            </p:cNvPr>
            <p:cNvSpPr txBox="1"/>
            <p:nvPr/>
          </p:nvSpPr>
          <p:spPr>
            <a:xfrm>
              <a:off x="7461250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02AFC-EC55-7942-B7FC-71A46F0F3FCF}"/>
                </a:ext>
              </a:extLst>
            </p:cNvPr>
            <p:cNvSpPr/>
            <p:nvPr/>
          </p:nvSpPr>
          <p:spPr>
            <a:xfrm>
              <a:off x="7526749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40" name="Subtitle 2">
            <a:extLst>
              <a:ext uri="{FF2B5EF4-FFF2-40B4-BE49-F238E27FC236}">
                <a16:creationId xmlns:a16="http://schemas.microsoft.com/office/drawing/2014/main" id="{65C58188-B6F6-5545-8F3A-94C37419CC9A}"/>
              </a:ext>
            </a:extLst>
          </p:cNvPr>
          <p:cNvSpPr txBox="1">
            <a:spLocks/>
          </p:cNvSpPr>
          <p:nvPr/>
        </p:nvSpPr>
        <p:spPr>
          <a:xfrm>
            <a:off x="7360620" y="5758622"/>
            <a:ext cx="8241854" cy="237617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</p:spTree>
    <p:extLst>
      <p:ext uri="{BB962C8B-B14F-4D97-AF65-F5344CB8AC3E}">
        <p14:creationId xmlns:p14="http://schemas.microsoft.com/office/powerpoint/2010/main" val="19273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D9243-711A-704F-8C79-861A4F63302A}"/>
              </a:ext>
            </a:extLst>
          </p:cNvPr>
          <p:cNvSpPr/>
          <p:nvPr/>
        </p:nvSpPr>
        <p:spPr>
          <a:xfrm>
            <a:off x="0" y="2671762"/>
            <a:ext cx="24377650" cy="837247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9F8B83-2621-8143-94C8-9B40F12FD2AC}"/>
              </a:ext>
            </a:extLst>
          </p:cNvPr>
          <p:cNvGrpSpPr/>
          <p:nvPr/>
        </p:nvGrpSpPr>
        <p:grpSpPr>
          <a:xfrm>
            <a:off x="1774825" y="6093411"/>
            <a:ext cx="9569450" cy="1529175"/>
            <a:chOff x="7404100" y="1023902"/>
            <a:chExt cx="9569450" cy="15291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852DE2-4A5B-4747-9ED8-EAD37DB39F4B}"/>
                </a:ext>
              </a:extLst>
            </p:cNvPr>
            <p:cNvSpPr txBox="1"/>
            <p:nvPr/>
          </p:nvSpPr>
          <p:spPr>
            <a:xfrm>
              <a:off x="7404100" y="1415536"/>
              <a:ext cx="95694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OPPORTUNITY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8FF913-01DC-DF4E-9C52-9980BBAEBE58}"/>
                </a:ext>
              </a:extLst>
            </p:cNvPr>
            <p:cNvSpPr txBox="1"/>
            <p:nvPr/>
          </p:nvSpPr>
          <p:spPr>
            <a:xfrm>
              <a:off x="7461250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02AFC-EC55-7942-B7FC-71A46F0F3FCF}"/>
                </a:ext>
              </a:extLst>
            </p:cNvPr>
            <p:cNvSpPr/>
            <p:nvPr/>
          </p:nvSpPr>
          <p:spPr>
            <a:xfrm>
              <a:off x="7526749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40" name="Subtitle 2">
            <a:extLst>
              <a:ext uri="{FF2B5EF4-FFF2-40B4-BE49-F238E27FC236}">
                <a16:creationId xmlns:a16="http://schemas.microsoft.com/office/drawing/2014/main" id="{65C58188-B6F6-5545-8F3A-94C37419CC9A}"/>
              </a:ext>
            </a:extLst>
          </p:cNvPr>
          <p:cNvSpPr txBox="1">
            <a:spLocks/>
          </p:cNvSpPr>
          <p:nvPr/>
        </p:nvSpPr>
        <p:spPr>
          <a:xfrm>
            <a:off x="8756268" y="5758622"/>
            <a:ext cx="8241854" cy="237617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id="{B2A3E70B-0A66-944A-8EAA-CA688837AFD4}"/>
              </a:ext>
            </a:extLst>
          </p:cNvPr>
          <p:cNvSpPr/>
          <p:nvPr/>
        </p:nvSpPr>
        <p:spPr>
          <a:xfrm>
            <a:off x="18553314" y="1033670"/>
            <a:ext cx="11648672" cy="11648658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adroTexto 812">
            <a:extLst>
              <a:ext uri="{FF2B5EF4-FFF2-40B4-BE49-F238E27FC236}">
                <a16:creationId xmlns:a16="http://schemas.microsoft.com/office/drawing/2014/main" id="{39838C3B-35A3-684B-B2CD-BB51D135ABEA}"/>
              </a:ext>
            </a:extLst>
          </p:cNvPr>
          <p:cNvSpPr txBox="1"/>
          <p:nvPr/>
        </p:nvSpPr>
        <p:spPr>
          <a:xfrm>
            <a:off x="21110320" y="5888503"/>
            <a:ext cx="1731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Montserrat" pitchFamily="2" charset="77"/>
                <a:ea typeface="Lato" charset="0"/>
                <a:cs typeface="Lato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69891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ED9243-711A-704F-8C79-861A4F63302A}"/>
              </a:ext>
            </a:extLst>
          </p:cNvPr>
          <p:cNvSpPr/>
          <p:nvPr/>
        </p:nvSpPr>
        <p:spPr>
          <a:xfrm>
            <a:off x="0" y="2671762"/>
            <a:ext cx="24377650" cy="837247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CD6C60-CD92-FF40-AA67-908587C2A79F}"/>
              </a:ext>
            </a:extLst>
          </p:cNvPr>
          <p:cNvGrpSpPr/>
          <p:nvPr/>
        </p:nvGrpSpPr>
        <p:grpSpPr>
          <a:xfrm flipH="1">
            <a:off x="-5824336" y="1033670"/>
            <a:ext cx="11648672" cy="11648658"/>
            <a:chOff x="18553314" y="1033670"/>
            <a:chExt cx="11648672" cy="11648658"/>
          </a:xfrm>
        </p:grpSpPr>
        <p:sp>
          <p:nvSpPr>
            <p:cNvPr id="41" name="Chord 40">
              <a:extLst>
                <a:ext uri="{FF2B5EF4-FFF2-40B4-BE49-F238E27FC236}">
                  <a16:creationId xmlns:a16="http://schemas.microsoft.com/office/drawing/2014/main" id="{B2A3E70B-0A66-944A-8EAA-CA688837AFD4}"/>
                </a:ext>
              </a:extLst>
            </p:cNvPr>
            <p:cNvSpPr/>
            <p:nvPr/>
          </p:nvSpPr>
          <p:spPr>
            <a:xfrm>
              <a:off x="18553314" y="1033670"/>
              <a:ext cx="11648672" cy="11648658"/>
            </a:xfrm>
            <a:prstGeom prst="chord">
              <a:avLst>
                <a:gd name="adj1" fmla="val 537613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adroTexto 812">
              <a:extLst>
                <a:ext uri="{FF2B5EF4-FFF2-40B4-BE49-F238E27FC236}">
                  <a16:creationId xmlns:a16="http://schemas.microsoft.com/office/drawing/2014/main" id="{39838C3B-35A3-684B-B2CD-BB51D135ABEA}"/>
                </a:ext>
              </a:extLst>
            </p:cNvPr>
            <p:cNvSpPr txBox="1"/>
            <p:nvPr/>
          </p:nvSpPr>
          <p:spPr>
            <a:xfrm>
              <a:off x="21110320" y="5888503"/>
              <a:ext cx="17310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>
                  <a:solidFill>
                    <a:schemeClr val="bg1"/>
                  </a:solidFill>
                  <a:latin typeface="Montserrat" pitchFamily="2" charset="77"/>
                  <a:ea typeface="Lato" charset="0"/>
                  <a:cs typeface="Lato" charset="0"/>
                </a:rPr>
                <a:t>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9F8B83-2621-8143-94C8-9B40F12FD2AC}"/>
              </a:ext>
            </a:extLst>
          </p:cNvPr>
          <p:cNvGrpSpPr/>
          <p:nvPr/>
        </p:nvGrpSpPr>
        <p:grpSpPr>
          <a:xfrm>
            <a:off x="17740132" y="6093411"/>
            <a:ext cx="5101234" cy="1529175"/>
            <a:chOff x="7404100" y="1023902"/>
            <a:chExt cx="5101234" cy="15291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852DE2-4A5B-4747-9ED8-EAD37DB39F4B}"/>
                </a:ext>
              </a:extLst>
            </p:cNvPr>
            <p:cNvSpPr txBox="1"/>
            <p:nvPr/>
          </p:nvSpPr>
          <p:spPr>
            <a:xfrm>
              <a:off x="7404100" y="1415536"/>
              <a:ext cx="510123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THREATS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8FF913-01DC-DF4E-9C52-9980BBAEBE58}"/>
                </a:ext>
              </a:extLst>
            </p:cNvPr>
            <p:cNvSpPr txBox="1"/>
            <p:nvPr/>
          </p:nvSpPr>
          <p:spPr>
            <a:xfrm>
              <a:off x="7461250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D02AFC-EC55-7942-B7FC-71A46F0F3FCF}"/>
                </a:ext>
              </a:extLst>
            </p:cNvPr>
            <p:cNvSpPr/>
            <p:nvPr/>
          </p:nvSpPr>
          <p:spPr>
            <a:xfrm>
              <a:off x="7526749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40" name="Subtitle 2">
            <a:extLst>
              <a:ext uri="{FF2B5EF4-FFF2-40B4-BE49-F238E27FC236}">
                <a16:creationId xmlns:a16="http://schemas.microsoft.com/office/drawing/2014/main" id="{65C58188-B6F6-5545-8F3A-94C37419CC9A}"/>
              </a:ext>
            </a:extLst>
          </p:cNvPr>
          <p:cNvSpPr txBox="1">
            <a:spLocks/>
          </p:cNvSpPr>
          <p:nvPr/>
        </p:nvSpPr>
        <p:spPr>
          <a:xfrm>
            <a:off x="7360620" y="5758622"/>
            <a:ext cx="8241854" cy="237617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</p:spTree>
    <p:extLst>
      <p:ext uri="{BB962C8B-B14F-4D97-AF65-F5344CB8AC3E}">
        <p14:creationId xmlns:p14="http://schemas.microsoft.com/office/powerpoint/2010/main" val="386217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SAMPLE LIST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5AB2DDC-4AC5-0A4A-BAED-2E7AF8D4EA7C}"/>
              </a:ext>
            </a:extLst>
          </p:cNvPr>
          <p:cNvSpPr txBox="1"/>
          <p:nvPr/>
        </p:nvSpPr>
        <p:spPr>
          <a:xfrm>
            <a:off x="2715878" y="6024697"/>
            <a:ext cx="5483055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Our online marketing and search optimization services.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4DB31-1285-544A-9AB4-EB92EB24D7E1}"/>
              </a:ext>
            </a:extLst>
          </p:cNvPr>
          <p:cNvSpPr txBox="1"/>
          <p:nvPr/>
        </p:nvSpPr>
        <p:spPr>
          <a:xfrm>
            <a:off x="2715879" y="5353088"/>
            <a:ext cx="244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Your Title</a:t>
            </a:r>
            <a:endParaRPr lang="en-US" sz="5400" b="1" dirty="0">
              <a:solidFill>
                <a:schemeClr val="tx2"/>
              </a:solidFill>
              <a:latin typeface="Montserrat SemiBold" pitchFamily="2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9717F7-30CF-0D40-AB95-B167D9B02FC1}"/>
              </a:ext>
            </a:extLst>
          </p:cNvPr>
          <p:cNvSpPr txBox="1"/>
          <p:nvPr/>
        </p:nvSpPr>
        <p:spPr>
          <a:xfrm>
            <a:off x="1200165" y="5275598"/>
            <a:ext cx="13808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2447E5-B72E-5344-A7A6-52F2F37DB854}"/>
              </a:ext>
            </a:extLst>
          </p:cNvPr>
          <p:cNvSpPr txBox="1"/>
          <p:nvPr/>
        </p:nvSpPr>
        <p:spPr>
          <a:xfrm>
            <a:off x="10282776" y="6024697"/>
            <a:ext cx="5401956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Our online marketing and search optimization services.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73D63-0B72-C94D-85D2-F49B25F1AEF0}"/>
              </a:ext>
            </a:extLst>
          </p:cNvPr>
          <p:cNvSpPr txBox="1"/>
          <p:nvPr/>
        </p:nvSpPr>
        <p:spPr>
          <a:xfrm>
            <a:off x="10282776" y="5353088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Your Title</a:t>
            </a:r>
            <a:endParaRPr lang="en-US" sz="5400" b="1" dirty="0">
              <a:solidFill>
                <a:schemeClr val="tx2"/>
              </a:solidFill>
              <a:latin typeface="Montserrat SemiBold" pitchFamily="2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A26BB7-BCC1-E74E-B20D-537C4080980E}"/>
              </a:ext>
            </a:extLst>
          </p:cNvPr>
          <p:cNvSpPr txBox="1"/>
          <p:nvPr/>
        </p:nvSpPr>
        <p:spPr>
          <a:xfrm>
            <a:off x="8767062" y="5275598"/>
            <a:ext cx="13808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EC47CB-11C9-2C4C-A882-0C21B40026CF}"/>
              </a:ext>
            </a:extLst>
          </p:cNvPr>
          <p:cNvSpPr txBox="1"/>
          <p:nvPr/>
        </p:nvSpPr>
        <p:spPr>
          <a:xfrm>
            <a:off x="17768575" y="6024697"/>
            <a:ext cx="5401956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Our online marketing and search optimization services.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A62CF0-40AE-E84F-B09E-DB0EC7BAFE37}"/>
              </a:ext>
            </a:extLst>
          </p:cNvPr>
          <p:cNvSpPr txBox="1"/>
          <p:nvPr/>
        </p:nvSpPr>
        <p:spPr>
          <a:xfrm>
            <a:off x="17768575" y="5353088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Your Title</a:t>
            </a:r>
            <a:endParaRPr lang="en-US" sz="5400" b="1" dirty="0">
              <a:solidFill>
                <a:schemeClr val="tx2"/>
              </a:solidFill>
              <a:latin typeface="Montserrat SemiBold" pitchFamily="2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1E515E-912C-D240-914C-C925B0AB67BF}"/>
              </a:ext>
            </a:extLst>
          </p:cNvPr>
          <p:cNvSpPr txBox="1"/>
          <p:nvPr/>
        </p:nvSpPr>
        <p:spPr>
          <a:xfrm>
            <a:off x="16252861" y="5275598"/>
            <a:ext cx="13808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92AC5B-CF14-9C45-8C49-CD01CB57DBCD}"/>
              </a:ext>
            </a:extLst>
          </p:cNvPr>
          <p:cNvSpPr txBox="1"/>
          <p:nvPr/>
        </p:nvSpPr>
        <p:spPr>
          <a:xfrm>
            <a:off x="2715879" y="9901434"/>
            <a:ext cx="5401956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Our online marketing and search optimization services.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9A9171-F687-DB4D-A67E-EAFDCF9ED297}"/>
              </a:ext>
            </a:extLst>
          </p:cNvPr>
          <p:cNvSpPr txBox="1"/>
          <p:nvPr/>
        </p:nvSpPr>
        <p:spPr>
          <a:xfrm>
            <a:off x="2715879" y="9229825"/>
            <a:ext cx="244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Your Title</a:t>
            </a:r>
            <a:endParaRPr lang="en-US" sz="5400" b="1" dirty="0">
              <a:solidFill>
                <a:schemeClr val="tx2"/>
              </a:solidFill>
              <a:latin typeface="Montserrat SemiBold" pitchFamily="2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0490A3-FDA8-0948-AAD5-29DC3A4E51AE}"/>
              </a:ext>
            </a:extLst>
          </p:cNvPr>
          <p:cNvSpPr txBox="1"/>
          <p:nvPr/>
        </p:nvSpPr>
        <p:spPr>
          <a:xfrm>
            <a:off x="1200165" y="9152335"/>
            <a:ext cx="13808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04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88E0E6-9D3B-164A-9B59-A4FE4D2E5DC4}"/>
              </a:ext>
            </a:extLst>
          </p:cNvPr>
          <p:cNvSpPr txBox="1"/>
          <p:nvPr/>
        </p:nvSpPr>
        <p:spPr>
          <a:xfrm>
            <a:off x="10282776" y="9901434"/>
            <a:ext cx="5401956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Our online marketing and search optimization services.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B14931-57F5-754E-A59B-C23C60CA2F7A}"/>
              </a:ext>
            </a:extLst>
          </p:cNvPr>
          <p:cNvSpPr txBox="1"/>
          <p:nvPr/>
        </p:nvSpPr>
        <p:spPr>
          <a:xfrm>
            <a:off x="10282776" y="922982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Your Title</a:t>
            </a:r>
            <a:endParaRPr lang="en-US" sz="5400" b="1" dirty="0">
              <a:solidFill>
                <a:schemeClr val="tx2"/>
              </a:solidFill>
              <a:latin typeface="Montserrat SemiBold" pitchFamily="2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9F626F-9799-C047-8D0F-29E9770ADF90}"/>
              </a:ext>
            </a:extLst>
          </p:cNvPr>
          <p:cNvSpPr txBox="1"/>
          <p:nvPr/>
        </p:nvSpPr>
        <p:spPr>
          <a:xfrm>
            <a:off x="8767062" y="9152335"/>
            <a:ext cx="13808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05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173BA8-A6FA-0B4E-BC75-7518A653DA03}"/>
              </a:ext>
            </a:extLst>
          </p:cNvPr>
          <p:cNvSpPr txBox="1"/>
          <p:nvPr/>
        </p:nvSpPr>
        <p:spPr>
          <a:xfrm>
            <a:off x="17768575" y="9901434"/>
            <a:ext cx="5401956" cy="110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latin typeface="Montserrat Light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Our online marketing and search optimization services.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707831-3C6E-FA47-96A8-710EC033FB4E}"/>
              </a:ext>
            </a:extLst>
          </p:cNvPr>
          <p:cNvSpPr txBox="1"/>
          <p:nvPr/>
        </p:nvSpPr>
        <p:spPr>
          <a:xfrm>
            <a:off x="17768575" y="922982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Your Title</a:t>
            </a:r>
            <a:endParaRPr lang="en-US" sz="5400" b="1" dirty="0">
              <a:solidFill>
                <a:schemeClr val="tx2"/>
              </a:solidFill>
              <a:latin typeface="Montserrat SemiBold" pitchFamily="2" charset="77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8AFFFD-2295-CB4D-967B-782B37F56C81}"/>
              </a:ext>
            </a:extLst>
          </p:cNvPr>
          <p:cNvSpPr txBox="1"/>
          <p:nvPr/>
        </p:nvSpPr>
        <p:spPr>
          <a:xfrm>
            <a:off x="16252861" y="9152335"/>
            <a:ext cx="13808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Montserrat SemiBold" pitchFamily="2" charset="77"/>
                <a:ea typeface="Roboto Light" panose="02000000000000000000" pitchFamily="2" charset="0"/>
                <a:cs typeface="Roboto Light" panose="02000000000000000000" pitchFamily="2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99760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PRODUCT PREVIEW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ubtitle 2">
            <a:extLst>
              <a:ext uri="{FF2B5EF4-FFF2-40B4-BE49-F238E27FC236}">
                <a16:creationId xmlns:a16="http://schemas.microsoft.com/office/drawing/2014/main" id="{77321307-F636-5C40-9990-B9C3CE87CDF0}"/>
              </a:ext>
            </a:extLst>
          </p:cNvPr>
          <p:cNvSpPr txBox="1">
            <a:spLocks/>
          </p:cNvSpPr>
          <p:nvPr/>
        </p:nvSpPr>
        <p:spPr>
          <a:xfrm>
            <a:off x="4130496" y="5877342"/>
            <a:ext cx="7633502" cy="127324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company, ideally, a product should.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2CDF6-AF08-1D49-81CD-B27D963B9FAF}"/>
              </a:ext>
            </a:extLst>
          </p:cNvPr>
          <p:cNvSpPr/>
          <p:nvPr/>
        </p:nvSpPr>
        <p:spPr>
          <a:xfrm>
            <a:off x="4280011" y="5231011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DEE063F7-23D5-A442-8568-3FC59B918567}"/>
              </a:ext>
            </a:extLst>
          </p:cNvPr>
          <p:cNvSpPr txBox="1">
            <a:spLocks/>
          </p:cNvSpPr>
          <p:nvPr/>
        </p:nvSpPr>
        <p:spPr>
          <a:xfrm>
            <a:off x="4130496" y="9662624"/>
            <a:ext cx="7633502" cy="127324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company, ideally, a product should.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4524F5-7C10-C641-8941-AE67DFE50862}"/>
              </a:ext>
            </a:extLst>
          </p:cNvPr>
          <p:cNvSpPr/>
          <p:nvPr/>
        </p:nvSpPr>
        <p:spPr>
          <a:xfrm>
            <a:off x="4280011" y="9016293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067D716-9B1D-3E4B-947C-3CADE93E6602}"/>
              </a:ext>
            </a:extLst>
          </p:cNvPr>
          <p:cNvSpPr/>
          <p:nvPr/>
        </p:nvSpPr>
        <p:spPr>
          <a:xfrm>
            <a:off x="1813120" y="5143284"/>
            <a:ext cx="2082853" cy="20828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FC3EBA1-4B7C-1B43-8B87-D0418905F479}"/>
              </a:ext>
            </a:extLst>
          </p:cNvPr>
          <p:cNvSpPr/>
          <p:nvPr/>
        </p:nvSpPr>
        <p:spPr>
          <a:xfrm>
            <a:off x="1813118" y="8931249"/>
            <a:ext cx="2082853" cy="20828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EE73E1C-1A0A-D844-A533-A84A1902CEB7}"/>
              </a:ext>
            </a:extLst>
          </p:cNvPr>
          <p:cNvSpPr txBox="1">
            <a:spLocks/>
          </p:cNvSpPr>
          <p:nvPr/>
        </p:nvSpPr>
        <p:spPr>
          <a:xfrm>
            <a:off x="14931029" y="5877342"/>
            <a:ext cx="7633502" cy="127324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company, ideally, a product should.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77DE4B-1460-0E41-84F8-558CE6191174}"/>
              </a:ext>
            </a:extLst>
          </p:cNvPr>
          <p:cNvSpPr/>
          <p:nvPr/>
        </p:nvSpPr>
        <p:spPr>
          <a:xfrm>
            <a:off x="15080544" y="5231011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B44B19A0-AE52-C84D-8F45-1C0389193925}"/>
              </a:ext>
            </a:extLst>
          </p:cNvPr>
          <p:cNvSpPr txBox="1">
            <a:spLocks/>
          </p:cNvSpPr>
          <p:nvPr/>
        </p:nvSpPr>
        <p:spPr>
          <a:xfrm>
            <a:off x="14931029" y="9662624"/>
            <a:ext cx="7633502" cy="127324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company, ideally, a product should.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555D8C4-21CB-454E-AF0B-B21DA4F7BA7C}"/>
              </a:ext>
            </a:extLst>
          </p:cNvPr>
          <p:cNvSpPr/>
          <p:nvPr/>
        </p:nvSpPr>
        <p:spPr>
          <a:xfrm>
            <a:off x="15080544" y="9016293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0359DFB-626C-3742-ADB5-28475DF32B16}"/>
              </a:ext>
            </a:extLst>
          </p:cNvPr>
          <p:cNvSpPr/>
          <p:nvPr/>
        </p:nvSpPr>
        <p:spPr>
          <a:xfrm>
            <a:off x="12613653" y="5143284"/>
            <a:ext cx="2082853" cy="20828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7F2A2C-2125-394F-8D9D-3D356CCAA2AD}"/>
              </a:ext>
            </a:extLst>
          </p:cNvPr>
          <p:cNvSpPr/>
          <p:nvPr/>
        </p:nvSpPr>
        <p:spPr>
          <a:xfrm>
            <a:off x="12613651" y="8931249"/>
            <a:ext cx="2082853" cy="20828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5D132BF-AC0B-2C40-89D0-7721E81520C6}"/>
              </a:ext>
            </a:extLst>
          </p:cNvPr>
          <p:cNvGrpSpPr/>
          <p:nvPr/>
        </p:nvGrpSpPr>
        <p:grpSpPr>
          <a:xfrm>
            <a:off x="13130392" y="9431433"/>
            <a:ext cx="1049370" cy="1082481"/>
            <a:chOff x="1114559" y="6819728"/>
            <a:chExt cx="479160" cy="494279"/>
          </a:xfrm>
          <a:solidFill>
            <a:schemeClr val="bg2"/>
          </a:solidFill>
        </p:grpSpPr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72949D8-5E12-5E46-810E-6A4598BEC5B4}"/>
                </a:ext>
              </a:extLst>
            </p:cNvPr>
            <p:cNvSpPr/>
            <p:nvPr/>
          </p:nvSpPr>
          <p:spPr>
            <a:xfrm>
              <a:off x="1114559" y="7094047"/>
              <a:ext cx="479160" cy="21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2" h="612">
                  <a:moveTo>
                    <a:pt x="1272" y="274"/>
                  </a:moveTo>
                  <a:cubicBezTo>
                    <a:pt x="1268" y="284"/>
                    <a:pt x="1259" y="291"/>
                    <a:pt x="1249" y="295"/>
                  </a:cubicBezTo>
                  <a:cubicBezTo>
                    <a:pt x="1248" y="295"/>
                    <a:pt x="1248" y="296"/>
                    <a:pt x="1247" y="296"/>
                  </a:cubicBezTo>
                  <a:cubicBezTo>
                    <a:pt x="1044" y="392"/>
                    <a:pt x="709" y="548"/>
                    <a:pt x="675" y="555"/>
                  </a:cubicBezTo>
                  <a:cubicBezTo>
                    <a:pt x="630" y="564"/>
                    <a:pt x="578" y="539"/>
                    <a:pt x="513" y="507"/>
                  </a:cubicBezTo>
                  <a:cubicBezTo>
                    <a:pt x="442" y="473"/>
                    <a:pt x="354" y="430"/>
                    <a:pt x="245" y="424"/>
                  </a:cubicBezTo>
                  <a:lnTo>
                    <a:pt x="218" y="421"/>
                  </a:lnTo>
                  <a:lnTo>
                    <a:pt x="221" y="143"/>
                  </a:lnTo>
                  <a:lnTo>
                    <a:pt x="307" y="143"/>
                  </a:lnTo>
                  <a:cubicBezTo>
                    <a:pt x="325" y="143"/>
                    <a:pt x="374" y="144"/>
                    <a:pt x="398" y="149"/>
                  </a:cubicBezTo>
                  <a:cubicBezTo>
                    <a:pt x="432" y="155"/>
                    <a:pt x="452" y="171"/>
                    <a:pt x="474" y="190"/>
                  </a:cubicBezTo>
                  <a:cubicBezTo>
                    <a:pt x="498" y="210"/>
                    <a:pt x="525" y="232"/>
                    <a:pt x="569" y="243"/>
                  </a:cubicBezTo>
                  <a:cubicBezTo>
                    <a:pt x="633" y="259"/>
                    <a:pt x="812" y="250"/>
                    <a:pt x="838" y="248"/>
                  </a:cubicBezTo>
                  <a:cubicBezTo>
                    <a:pt x="861" y="250"/>
                    <a:pt x="880" y="269"/>
                    <a:pt x="879" y="293"/>
                  </a:cubicBezTo>
                  <a:cubicBezTo>
                    <a:pt x="878" y="316"/>
                    <a:pt x="859" y="335"/>
                    <a:pt x="836" y="335"/>
                  </a:cubicBezTo>
                  <a:cubicBezTo>
                    <a:pt x="835" y="335"/>
                    <a:pt x="835" y="335"/>
                    <a:pt x="835" y="335"/>
                  </a:cubicBezTo>
                  <a:cubicBezTo>
                    <a:pt x="834" y="335"/>
                    <a:pt x="834" y="335"/>
                    <a:pt x="834" y="335"/>
                  </a:cubicBezTo>
                  <a:lnTo>
                    <a:pt x="572" y="330"/>
                  </a:lnTo>
                  <a:cubicBezTo>
                    <a:pt x="563" y="330"/>
                    <a:pt x="555" y="334"/>
                    <a:pt x="549" y="342"/>
                  </a:cubicBezTo>
                  <a:lnTo>
                    <a:pt x="516" y="389"/>
                  </a:lnTo>
                  <a:cubicBezTo>
                    <a:pt x="507" y="401"/>
                    <a:pt x="509" y="418"/>
                    <a:pt x="522" y="427"/>
                  </a:cubicBezTo>
                  <a:cubicBezTo>
                    <a:pt x="527" y="431"/>
                    <a:pt x="532" y="432"/>
                    <a:pt x="538" y="432"/>
                  </a:cubicBezTo>
                  <a:cubicBezTo>
                    <a:pt x="546" y="432"/>
                    <a:pt x="555" y="428"/>
                    <a:pt x="560" y="421"/>
                  </a:cubicBezTo>
                  <a:lnTo>
                    <a:pt x="586" y="385"/>
                  </a:lnTo>
                  <a:lnTo>
                    <a:pt x="833" y="390"/>
                  </a:lnTo>
                  <a:cubicBezTo>
                    <a:pt x="876" y="391"/>
                    <a:pt x="914" y="364"/>
                    <a:pt x="928" y="326"/>
                  </a:cubicBezTo>
                  <a:cubicBezTo>
                    <a:pt x="929" y="326"/>
                    <a:pt x="929" y="325"/>
                    <a:pt x="930" y="325"/>
                  </a:cubicBezTo>
                  <a:cubicBezTo>
                    <a:pt x="932" y="324"/>
                    <a:pt x="1087" y="261"/>
                    <a:pt x="1218" y="214"/>
                  </a:cubicBezTo>
                  <a:cubicBezTo>
                    <a:pt x="1229" y="211"/>
                    <a:pt x="1241" y="211"/>
                    <a:pt x="1251" y="216"/>
                  </a:cubicBezTo>
                  <a:cubicBezTo>
                    <a:pt x="1261" y="221"/>
                    <a:pt x="1269" y="230"/>
                    <a:pt x="1273" y="241"/>
                  </a:cubicBezTo>
                  <a:lnTo>
                    <a:pt x="1274" y="242"/>
                  </a:lnTo>
                  <a:cubicBezTo>
                    <a:pt x="1278" y="253"/>
                    <a:pt x="1277" y="264"/>
                    <a:pt x="1272" y="274"/>
                  </a:cubicBezTo>
                  <a:close/>
                  <a:moveTo>
                    <a:pt x="1326" y="224"/>
                  </a:moveTo>
                  <a:lnTo>
                    <a:pt x="1325" y="222"/>
                  </a:lnTo>
                  <a:cubicBezTo>
                    <a:pt x="1316" y="197"/>
                    <a:pt x="1298" y="177"/>
                    <a:pt x="1275" y="166"/>
                  </a:cubicBezTo>
                  <a:cubicBezTo>
                    <a:pt x="1251" y="155"/>
                    <a:pt x="1224" y="154"/>
                    <a:pt x="1199" y="163"/>
                  </a:cubicBezTo>
                  <a:cubicBezTo>
                    <a:pt x="1096" y="200"/>
                    <a:pt x="978" y="246"/>
                    <a:pt x="931" y="265"/>
                  </a:cubicBezTo>
                  <a:cubicBezTo>
                    <a:pt x="919" y="225"/>
                    <a:pt x="883" y="194"/>
                    <a:pt x="839" y="193"/>
                  </a:cubicBezTo>
                  <a:cubicBezTo>
                    <a:pt x="838" y="193"/>
                    <a:pt x="837" y="193"/>
                    <a:pt x="836" y="193"/>
                  </a:cubicBezTo>
                  <a:cubicBezTo>
                    <a:pt x="782" y="196"/>
                    <a:pt x="631" y="202"/>
                    <a:pt x="582" y="189"/>
                  </a:cubicBezTo>
                  <a:cubicBezTo>
                    <a:pt x="550" y="181"/>
                    <a:pt x="531" y="166"/>
                    <a:pt x="510" y="147"/>
                  </a:cubicBezTo>
                  <a:cubicBezTo>
                    <a:pt x="485" y="127"/>
                    <a:pt x="457" y="103"/>
                    <a:pt x="409" y="94"/>
                  </a:cubicBezTo>
                  <a:cubicBezTo>
                    <a:pt x="375" y="88"/>
                    <a:pt x="310" y="88"/>
                    <a:pt x="307" y="88"/>
                  </a:cubicBezTo>
                  <a:lnTo>
                    <a:pt x="221" y="88"/>
                  </a:lnTo>
                  <a:cubicBezTo>
                    <a:pt x="218" y="39"/>
                    <a:pt x="186" y="1"/>
                    <a:pt x="145" y="1"/>
                  </a:cubicBezTo>
                  <a:lnTo>
                    <a:pt x="34" y="0"/>
                  </a:lnTo>
                  <a:cubicBezTo>
                    <a:pt x="19" y="-1"/>
                    <a:pt x="7" y="12"/>
                    <a:pt x="6" y="27"/>
                  </a:cubicBezTo>
                  <a:cubicBezTo>
                    <a:pt x="6" y="42"/>
                    <a:pt x="18" y="55"/>
                    <a:pt x="34" y="55"/>
                  </a:cubicBezTo>
                  <a:lnTo>
                    <a:pt x="145" y="56"/>
                  </a:lnTo>
                  <a:cubicBezTo>
                    <a:pt x="155" y="56"/>
                    <a:pt x="167" y="74"/>
                    <a:pt x="166" y="97"/>
                  </a:cubicBezTo>
                  <a:lnTo>
                    <a:pt x="162" y="474"/>
                  </a:lnTo>
                  <a:cubicBezTo>
                    <a:pt x="162" y="497"/>
                    <a:pt x="150" y="514"/>
                    <a:pt x="139" y="514"/>
                  </a:cubicBezTo>
                  <a:lnTo>
                    <a:pt x="28" y="513"/>
                  </a:lnTo>
                  <a:cubicBezTo>
                    <a:pt x="13" y="513"/>
                    <a:pt x="0" y="525"/>
                    <a:pt x="0" y="540"/>
                  </a:cubicBezTo>
                  <a:cubicBezTo>
                    <a:pt x="0" y="555"/>
                    <a:pt x="12" y="568"/>
                    <a:pt x="28" y="568"/>
                  </a:cubicBezTo>
                  <a:lnTo>
                    <a:pt x="139" y="569"/>
                  </a:lnTo>
                  <a:cubicBezTo>
                    <a:pt x="182" y="569"/>
                    <a:pt x="216" y="529"/>
                    <a:pt x="217" y="477"/>
                  </a:cubicBezTo>
                  <a:lnTo>
                    <a:pt x="240" y="479"/>
                  </a:lnTo>
                  <a:cubicBezTo>
                    <a:pt x="241" y="479"/>
                    <a:pt x="241" y="479"/>
                    <a:pt x="241" y="479"/>
                  </a:cubicBezTo>
                  <a:cubicBezTo>
                    <a:pt x="339" y="484"/>
                    <a:pt x="419" y="523"/>
                    <a:pt x="489" y="557"/>
                  </a:cubicBezTo>
                  <a:cubicBezTo>
                    <a:pt x="549" y="586"/>
                    <a:pt x="602" y="612"/>
                    <a:pt x="655" y="612"/>
                  </a:cubicBezTo>
                  <a:cubicBezTo>
                    <a:pt x="665" y="612"/>
                    <a:pt x="676" y="611"/>
                    <a:pt x="686" y="609"/>
                  </a:cubicBezTo>
                  <a:cubicBezTo>
                    <a:pt x="737" y="599"/>
                    <a:pt x="1178" y="390"/>
                    <a:pt x="1269" y="346"/>
                  </a:cubicBezTo>
                  <a:cubicBezTo>
                    <a:pt x="1293" y="338"/>
                    <a:pt x="1312" y="320"/>
                    <a:pt x="1322" y="297"/>
                  </a:cubicBezTo>
                  <a:cubicBezTo>
                    <a:pt x="1333" y="274"/>
                    <a:pt x="1335" y="248"/>
                    <a:pt x="1326" y="2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7683EB4-139D-C240-A669-7126D4DF72E9}"/>
                </a:ext>
              </a:extLst>
            </p:cNvPr>
            <p:cNvSpPr/>
            <p:nvPr/>
          </p:nvSpPr>
          <p:spPr>
            <a:xfrm>
              <a:off x="1218960" y="6819728"/>
              <a:ext cx="325440" cy="32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5" h="905">
                  <a:moveTo>
                    <a:pt x="169" y="175"/>
                  </a:moveTo>
                  <a:cubicBezTo>
                    <a:pt x="195" y="192"/>
                    <a:pt x="222" y="206"/>
                    <a:pt x="251" y="218"/>
                  </a:cubicBezTo>
                  <a:cubicBezTo>
                    <a:pt x="213" y="284"/>
                    <a:pt x="192" y="354"/>
                    <a:pt x="186" y="425"/>
                  </a:cubicBezTo>
                  <a:lnTo>
                    <a:pt x="57" y="425"/>
                  </a:lnTo>
                  <a:cubicBezTo>
                    <a:pt x="63" y="328"/>
                    <a:pt x="105" y="241"/>
                    <a:pt x="169" y="175"/>
                  </a:cubicBezTo>
                  <a:close/>
                  <a:moveTo>
                    <a:pt x="849" y="425"/>
                  </a:moveTo>
                  <a:lnTo>
                    <a:pt x="720" y="425"/>
                  </a:lnTo>
                  <a:cubicBezTo>
                    <a:pt x="717" y="355"/>
                    <a:pt x="698" y="285"/>
                    <a:pt x="663" y="219"/>
                  </a:cubicBezTo>
                  <a:cubicBezTo>
                    <a:pt x="690" y="208"/>
                    <a:pt x="715" y="195"/>
                    <a:pt x="740" y="179"/>
                  </a:cubicBezTo>
                  <a:cubicBezTo>
                    <a:pt x="802" y="244"/>
                    <a:pt x="842" y="330"/>
                    <a:pt x="849" y="425"/>
                  </a:cubicBezTo>
                  <a:close/>
                  <a:moveTo>
                    <a:pt x="736" y="730"/>
                  </a:moveTo>
                  <a:cubicBezTo>
                    <a:pt x="710" y="713"/>
                    <a:pt x="683" y="699"/>
                    <a:pt x="655" y="687"/>
                  </a:cubicBezTo>
                  <a:cubicBezTo>
                    <a:pt x="692" y="621"/>
                    <a:pt x="714" y="551"/>
                    <a:pt x="719" y="480"/>
                  </a:cubicBezTo>
                  <a:lnTo>
                    <a:pt x="849" y="480"/>
                  </a:lnTo>
                  <a:cubicBezTo>
                    <a:pt x="842" y="577"/>
                    <a:pt x="800" y="665"/>
                    <a:pt x="736" y="730"/>
                  </a:cubicBezTo>
                  <a:close/>
                  <a:moveTo>
                    <a:pt x="351" y="837"/>
                  </a:moveTo>
                  <a:cubicBezTo>
                    <a:pt x="298" y="823"/>
                    <a:pt x="250" y="798"/>
                    <a:pt x="208" y="765"/>
                  </a:cubicBezTo>
                  <a:cubicBezTo>
                    <a:pt x="228" y="754"/>
                    <a:pt x="249" y="744"/>
                    <a:pt x="270" y="735"/>
                  </a:cubicBezTo>
                  <a:cubicBezTo>
                    <a:pt x="293" y="770"/>
                    <a:pt x="320" y="804"/>
                    <a:pt x="351" y="837"/>
                  </a:cubicBezTo>
                  <a:close/>
                  <a:moveTo>
                    <a:pt x="625" y="735"/>
                  </a:moveTo>
                  <a:cubicBezTo>
                    <a:pt x="649" y="744"/>
                    <a:pt x="671" y="755"/>
                    <a:pt x="693" y="768"/>
                  </a:cubicBezTo>
                  <a:cubicBezTo>
                    <a:pt x="647" y="803"/>
                    <a:pt x="594" y="829"/>
                    <a:pt x="535" y="841"/>
                  </a:cubicBezTo>
                  <a:cubicBezTo>
                    <a:pt x="570" y="807"/>
                    <a:pt x="600" y="771"/>
                    <a:pt x="625" y="735"/>
                  </a:cubicBezTo>
                  <a:close/>
                  <a:moveTo>
                    <a:pt x="444" y="849"/>
                  </a:moveTo>
                  <a:cubicBezTo>
                    <a:pt x="396" y="807"/>
                    <a:pt x="356" y="763"/>
                    <a:pt x="325" y="717"/>
                  </a:cubicBezTo>
                  <a:cubicBezTo>
                    <a:pt x="367" y="706"/>
                    <a:pt x="411" y="700"/>
                    <a:pt x="455" y="701"/>
                  </a:cubicBezTo>
                  <a:cubicBezTo>
                    <a:pt x="494" y="702"/>
                    <a:pt x="533" y="707"/>
                    <a:pt x="570" y="717"/>
                  </a:cubicBezTo>
                  <a:cubicBezTo>
                    <a:pt x="537" y="763"/>
                    <a:pt x="494" y="807"/>
                    <a:pt x="444" y="849"/>
                  </a:cubicBezTo>
                  <a:close/>
                  <a:moveTo>
                    <a:pt x="664" y="480"/>
                  </a:moveTo>
                  <a:cubicBezTo>
                    <a:pt x="658" y="545"/>
                    <a:pt x="637" y="608"/>
                    <a:pt x="602" y="668"/>
                  </a:cubicBezTo>
                  <a:cubicBezTo>
                    <a:pt x="555" y="654"/>
                    <a:pt x="506" y="647"/>
                    <a:pt x="456" y="646"/>
                  </a:cubicBezTo>
                  <a:cubicBezTo>
                    <a:pt x="401" y="645"/>
                    <a:pt x="347" y="652"/>
                    <a:pt x="295" y="668"/>
                  </a:cubicBezTo>
                  <a:cubicBezTo>
                    <a:pt x="262" y="607"/>
                    <a:pt x="244" y="544"/>
                    <a:pt x="241" y="480"/>
                  </a:cubicBezTo>
                  <a:close/>
                  <a:moveTo>
                    <a:pt x="450" y="260"/>
                  </a:moveTo>
                  <a:cubicBezTo>
                    <a:pt x="453" y="260"/>
                    <a:pt x="456" y="260"/>
                    <a:pt x="458" y="260"/>
                  </a:cubicBezTo>
                  <a:cubicBezTo>
                    <a:pt x="510" y="260"/>
                    <a:pt x="562" y="252"/>
                    <a:pt x="611" y="238"/>
                  </a:cubicBezTo>
                  <a:cubicBezTo>
                    <a:pt x="644" y="298"/>
                    <a:pt x="662" y="361"/>
                    <a:pt x="665" y="425"/>
                  </a:cubicBezTo>
                  <a:lnTo>
                    <a:pt x="242" y="425"/>
                  </a:lnTo>
                  <a:cubicBezTo>
                    <a:pt x="247" y="361"/>
                    <a:pt x="268" y="298"/>
                    <a:pt x="304" y="237"/>
                  </a:cubicBezTo>
                  <a:cubicBezTo>
                    <a:pt x="351" y="251"/>
                    <a:pt x="400" y="259"/>
                    <a:pt x="450" y="260"/>
                  </a:cubicBezTo>
                  <a:close/>
                  <a:moveTo>
                    <a:pt x="554" y="69"/>
                  </a:moveTo>
                  <a:cubicBezTo>
                    <a:pt x="607" y="83"/>
                    <a:pt x="656" y="108"/>
                    <a:pt x="697" y="140"/>
                  </a:cubicBezTo>
                  <a:cubicBezTo>
                    <a:pt x="677" y="152"/>
                    <a:pt x="657" y="162"/>
                    <a:pt x="635" y="171"/>
                  </a:cubicBezTo>
                  <a:cubicBezTo>
                    <a:pt x="613" y="136"/>
                    <a:pt x="586" y="102"/>
                    <a:pt x="554" y="69"/>
                  </a:cubicBezTo>
                  <a:close/>
                  <a:moveTo>
                    <a:pt x="280" y="170"/>
                  </a:moveTo>
                  <a:cubicBezTo>
                    <a:pt x="257" y="161"/>
                    <a:pt x="234" y="150"/>
                    <a:pt x="212" y="137"/>
                  </a:cubicBezTo>
                  <a:cubicBezTo>
                    <a:pt x="258" y="102"/>
                    <a:pt x="312" y="77"/>
                    <a:pt x="370" y="64"/>
                  </a:cubicBezTo>
                  <a:cubicBezTo>
                    <a:pt x="335" y="99"/>
                    <a:pt x="306" y="134"/>
                    <a:pt x="280" y="170"/>
                  </a:cubicBezTo>
                  <a:close/>
                  <a:moveTo>
                    <a:pt x="461" y="56"/>
                  </a:moveTo>
                  <a:cubicBezTo>
                    <a:pt x="510" y="99"/>
                    <a:pt x="549" y="143"/>
                    <a:pt x="581" y="189"/>
                  </a:cubicBezTo>
                  <a:cubicBezTo>
                    <a:pt x="539" y="200"/>
                    <a:pt x="495" y="205"/>
                    <a:pt x="451" y="204"/>
                  </a:cubicBezTo>
                  <a:cubicBezTo>
                    <a:pt x="411" y="204"/>
                    <a:pt x="373" y="198"/>
                    <a:pt x="335" y="189"/>
                  </a:cubicBezTo>
                  <a:cubicBezTo>
                    <a:pt x="369" y="142"/>
                    <a:pt x="411" y="98"/>
                    <a:pt x="461" y="56"/>
                  </a:cubicBezTo>
                  <a:close/>
                  <a:moveTo>
                    <a:pt x="185" y="480"/>
                  </a:moveTo>
                  <a:cubicBezTo>
                    <a:pt x="188" y="551"/>
                    <a:pt x="207" y="620"/>
                    <a:pt x="242" y="687"/>
                  </a:cubicBezTo>
                  <a:cubicBezTo>
                    <a:pt x="216" y="698"/>
                    <a:pt x="190" y="711"/>
                    <a:pt x="165" y="727"/>
                  </a:cubicBezTo>
                  <a:cubicBezTo>
                    <a:pt x="103" y="662"/>
                    <a:pt x="63" y="575"/>
                    <a:pt x="57" y="480"/>
                  </a:cubicBezTo>
                  <a:close/>
                  <a:moveTo>
                    <a:pt x="429" y="904"/>
                  </a:moveTo>
                  <a:cubicBezTo>
                    <a:pt x="431" y="905"/>
                    <a:pt x="433" y="905"/>
                    <a:pt x="435" y="905"/>
                  </a:cubicBezTo>
                  <a:cubicBezTo>
                    <a:pt x="436" y="905"/>
                    <a:pt x="437" y="905"/>
                    <a:pt x="438" y="905"/>
                  </a:cubicBezTo>
                  <a:cubicBezTo>
                    <a:pt x="443" y="905"/>
                    <a:pt x="448" y="905"/>
                    <a:pt x="453" y="905"/>
                  </a:cubicBezTo>
                  <a:cubicBezTo>
                    <a:pt x="564" y="905"/>
                    <a:pt x="670" y="865"/>
                    <a:pt x="753" y="791"/>
                  </a:cubicBezTo>
                  <a:cubicBezTo>
                    <a:pt x="757" y="789"/>
                    <a:pt x="760" y="786"/>
                    <a:pt x="763" y="782"/>
                  </a:cubicBezTo>
                  <a:lnTo>
                    <a:pt x="764" y="781"/>
                  </a:lnTo>
                  <a:cubicBezTo>
                    <a:pt x="767" y="778"/>
                    <a:pt x="770" y="775"/>
                    <a:pt x="772" y="773"/>
                  </a:cubicBezTo>
                  <a:cubicBezTo>
                    <a:pt x="858" y="687"/>
                    <a:pt x="905" y="574"/>
                    <a:pt x="905" y="453"/>
                  </a:cubicBezTo>
                  <a:cubicBezTo>
                    <a:pt x="905" y="332"/>
                    <a:pt x="858" y="218"/>
                    <a:pt x="772" y="133"/>
                  </a:cubicBezTo>
                  <a:cubicBezTo>
                    <a:pt x="693" y="53"/>
                    <a:pt x="589" y="7"/>
                    <a:pt x="477" y="1"/>
                  </a:cubicBezTo>
                  <a:cubicBezTo>
                    <a:pt x="474" y="0"/>
                    <a:pt x="470" y="0"/>
                    <a:pt x="467" y="1"/>
                  </a:cubicBezTo>
                  <a:cubicBezTo>
                    <a:pt x="463" y="1"/>
                    <a:pt x="458" y="1"/>
                    <a:pt x="454" y="1"/>
                  </a:cubicBezTo>
                  <a:cubicBezTo>
                    <a:pt x="453" y="0"/>
                    <a:pt x="452" y="0"/>
                    <a:pt x="450" y="1"/>
                  </a:cubicBezTo>
                  <a:cubicBezTo>
                    <a:pt x="339" y="1"/>
                    <a:pt x="234" y="42"/>
                    <a:pt x="152" y="115"/>
                  </a:cubicBezTo>
                  <a:cubicBezTo>
                    <a:pt x="148" y="117"/>
                    <a:pt x="145" y="120"/>
                    <a:pt x="143" y="123"/>
                  </a:cubicBezTo>
                  <a:cubicBezTo>
                    <a:pt x="139" y="127"/>
                    <a:pt x="136" y="130"/>
                    <a:pt x="133" y="133"/>
                  </a:cubicBezTo>
                  <a:cubicBezTo>
                    <a:pt x="47" y="218"/>
                    <a:pt x="0" y="332"/>
                    <a:pt x="0" y="453"/>
                  </a:cubicBezTo>
                  <a:cubicBezTo>
                    <a:pt x="0" y="574"/>
                    <a:pt x="47" y="687"/>
                    <a:pt x="133" y="773"/>
                  </a:cubicBezTo>
                  <a:cubicBezTo>
                    <a:pt x="213" y="852"/>
                    <a:pt x="317" y="899"/>
                    <a:pt x="429" y="90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13A451-85B3-BA42-B3F1-01696403C5DA}"/>
              </a:ext>
            </a:extLst>
          </p:cNvPr>
          <p:cNvGrpSpPr/>
          <p:nvPr/>
        </p:nvGrpSpPr>
        <p:grpSpPr>
          <a:xfrm>
            <a:off x="2318936" y="9501332"/>
            <a:ext cx="1087360" cy="1042710"/>
            <a:chOff x="1157760" y="1140368"/>
            <a:chExt cx="447120" cy="428760"/>
          </a:xfrm>
          <a:solidFill>
            <a:schemeClr val="bg2"/>
          </a:solidFill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3FCC3D9-A07C-EB49-BC12-4D1D6B4DB780}"/>
                </a:ext>
              </a:extLst>
            </p:cNvPr>
            <p:cNvSpPr/>
            <p:nvPr/>
          </p:nvSpPr>
          <p:spPr>
            <a:xfrm>
              <a:off x="1157760" y="1140368"/>
              <a:ext cx="447120" cy="428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43" h="1192">
                  <a:moveTo>
                    <a:pt x="1180" y="957"/>
                  </a:moveTo>
                  <a:lnTo>
                    <a:pt x="592" y="957"/>
                  </a:lnTo>
                  <a:lnTo>
                    <a:pt x="798" y="345"/>
                  </a:lnTo>
                  <a:lnTo>
                    <a:pt x="1188" y="345"/>
                  </a:lnTo>
                  <a:lnTo>
                    <a:pt x="1188" y="949"/>
                  </a:lnTo>
                  <a:cubicBezTo>
                    <a:pt x="1188" y="953"/>
                    <a:pt x="1184" y="957"/>
                    <a:pt x="1180" y="957"/>
                  </a:cubicBezTo>
                  <a:close/>
                  <a:moveTo>
                    <a:pt x="429" y="1115"/>
                  </a:moveTo>
                  <a:lnTo>
                    <a:pt x="413" y="1033"/>
                  </a:lnTo>
                  <a:lnTo>
                    <a:pt x="699" y="190"/>
                  </a:lnTo>
                  <a:lnTo>
                    <a:pt x="782" y="218"/>
                  </a:lnTo>
                  <a:lnTo>
                    <a:pt x="498" y="1061"/>
                  </a:lnTo>
                  <a:close/>
                  <a:moveTo>
                    <a:pt x="63" y="957"/>
                  </a:moveTo>
                  <a:cubicBezTo>
                    <a:pt x="59" y="957"/>
                    <a:pt x="55" y="953"/>
                    <a:pt x="55" y="949"/>
                  </a:cubicBezTo>
                  <a:lnTo>
                    <a:pt x="55" y="345"/>
                  </a:lnTo>
                  <a:lnTo>
                    <a:pt x="588" y="345"/>
                  </a:lnTo>
                  <a:lnTo>
                    <a:pt x="381" y="957"/>
                  </a:lnTo>
                  <a:close/>
                  <a:moveTo>
                    <a:pt x="63" y="235"/>
                  </a:moveTo>
                  <a:lnTo>
                    <a:pt x="625" y="235"/>
                  </a:lnTo>
                  <a:lnTo>
                    <a:pt x="600" y="309"/>
                  </a:lnTo>
                  <a:lnTo>
                    <a:pt x="55" y="309"/>
                  </a:lnTo>
                  <a:lnTo>
                    <a:pt x="55" y="243"/>
                  </a:lnTo>
                  <a:cubicBezTo>
                    <a:pt x="55" y="239"/>
                    <a:pt x="59" y="235"/>
                    <a:pt x="63" y="235"/>
                  </a:cubicBezTo>
                  <a:close/>
                  <a:moveTo>
                    <a:pt x="742" y="63"/>
                  </a:moveTo>
                  <a:lnTo>
                    <a:pt x="824" y="93"/>
                  </a:lnTo>
                  <a:lnTo>
                    <a:pt x="800" y="165"/>
                  </a:lnTo>
                  <a:lnTo>
                    <a:pt x="717" y="137"/>
                  </a:lnTo>
                  <a:close/>
                  <a:moveTo>
                    <a:pt x="1188" y="243"/>
                  </a:moveTo>
                  <a:lnTo>
                    <a:pt x="1188" y="309"/>
                  </a:lnTo>
                  <a:lnTo>
                    <a:pt x="810" y="309"/>
                  </a:lnTo>
                  <a:lnTo>
                    <a:pt x="834" y="235"/>
                  </a:lnTo>
                  <a:lnTo>
                    <a:pt x="1180" y="235"/>
                  </a:lnTo>
                  <a:cubicBezTo>
                    <a:pt x="1184" y="235"/>
                    <a:pt x="1188" y="239"/>
                    <a:pt x="1188" y="243"/>
                  </a:cubicBezTo>
                  <a:close/>
                  <a:moveTo>
                    <a:pt x="1180" y="180"/>
                  </a:moveTo>
                  <a:lnTo>
                    <a:pt x="853" y="180"/>
                  </a:lnTo>
                  <a:lnTo>
                    <a:pt x="885" y="85"/>
                  </a:lnTo>
                  <a:cubicBezTo>
                    <a:pt x="890" y="71"/>
                    <a:pt x="882" y="56"/>
                    <a:pt x="868" y="50"/>
                  </a:cubicBezTo>
                  <a:lnTo>
                    <a:pt x="735" y="1"/>
                  </a:lnTo>
                  <a:cubicBezTo>
                    <a:pt x="728" y="-1"/>
                    <a:pt x="720" y="-1"/>
                    <a:pt x="713" y="2"/>
                  </a:cubicBezTo>
                  <a:cubicBezTo>
                    <a:pt x="707" y="6"/>
                    <a:pt x="701" y="11"/>
                    <a:pt x="699" y="18"/>
                  </a:cubicBezTo>
                  <a:lnTo>
                    <a:pt x="657" y="143"/>
                  </a:lnTo>
                  <a:cubicBezTo>
                    <a:pt x="656" y="144"/>
                    <a:pt x="656" y="145"/>
                    <a:pt x="656" y="146"/>
                  </a:cubicBezTo>
                  <a:cubicBezTo>
                    <a:pt x="655" y="147"/>
                    <a:pt x="655" y="147"/>
                    <a:pt x="655" y="148"/>
                  </a:cubicBezTo>
                  <a:lnTo>
                    <a:pt x="644" y="180"/>
                  </a:lnTo>
                  <a:lnTo>
                    <a:pt x="643" y="180"/>
                  </a:lnTo>
                  <a:lnTo>
                    <a:pt x="63" y="180"/>
                  </a:lnTo>
                  <a:cubicBezTo>
                    <a:pt x="28" y="180"/>
                    <a:pt x="0" y="208"/>
                    <a:pt x="0" y="243"/>
                  </a:cubicBezTo>
                  <a:lnTo>
                    <a:pt x="0" y="949"/>
                  </a:lnTo>
                  <a:cubicBezTo>
                    <a:pt x="0" y="984"/>
                    <a:pt x="28" y="1012"/>
                    <a:pt x="63" y="1012"/>
                  </a:cubicBezTo>
                  <a:lnTo>
                    <a:pt x="362" y="1012"/>
                  </a:lnTo>
                  <a:lnTo>
                    <a:pt x="358" y="1022"/>
                  </a:lnTo>
                  <a:cubicBezTo>
                    <a:pt x="357" y="1027"/>
                    <a:pt x="356" y="1032"/>
                    <a:pt x="357" y="1036"/>
                  </a:cubicBezTo>
                  <a:lnTo>
                    <a:pt x="384" y="1170"/>
                  </a:lnTo>
                  <a:cubicBezTo>
                    <a:pt x="386" y="1179"/>
                    <a:pt x="392" y="1187"/>
                    <a:pt x="401" y="1190"/>
                  </a:cubicBezTo>
                  <a:cubicBezTo>
                    <a:pt x="404" y="1192"/>
                    <a:pt x="408" y="1192"/>
                    <a:pt x="411" y="1192"/>
                  </a:cubicBezTo>
                  <a:cubicBezTo>
                    <a:pt x="417" y="1192"/>
                    <a:pt x="423" y="1190"/>
                    <a:pt x="428" y="1186"/>
                  </a:cubicBezTo>
                  <a:lnTo>
                    <a:pt x="539" y="1099"/>
                  </a:lnTo>
                  <a:cubicBezTo>
                    <a:pt x="543" y="1096"/>
                    <a:pt x="546" y="1091"/>
                    <a:pt x="548" y="1086"/>
                  </a:cubicBezTo>
                  <a:lnTo>
                    <a:pt x="573" y="1012"/>
                  </a:lnTo>
                  <a:lnTo>
                    <a:pt x="1180" y="1012"/>
                  </a:lnTo>
                  <a:cubicBezTo>
                    <a:pt x="1215" y="1012"/>
                    <a:pt x="1243" y="984"/>
                    <a:pt x="1243" y="949"/>
                  </a:cubicBezTo>
                  <a:lnTo>
                    <a:pt x="1243" y="243"/>
                  </a:lnTo>
                  <a:cubicBezTo>
                    <a:pt x="1243" y="208"/>
                    <a:pt x="1215" y="180"/>
                    <a:pt x="1180" y="1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5FF4530-2A73-0640-9894-24274CAEF01F}"/>
                </a:ext>
              </a:extLst>
            </p:cNvPr>
            <p:cNvSpPr/>
            <p:nvPr/>
          </p:nvSpPr>
          <p:spPr>
            <a:xfrm>
              <a:off x="11966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91F1015E-05D3-754D-AE93-E6AA05142F62}"/>
                </a:ext>
              </a:extLst>
            </p:cNvPr>
            <p:cNvSpPr/>
            <p:nvPr/>
          </p:nvSpPr>
          <p:spPr>
            <a:xfrm>
              <a:off x="12182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7E2ED42D-B2BB-C349-ADFC-06131E00074E}"/>
                </a:ext>
              </a:extLst>
            </p:cNvPr>
            <p:cNvSpPr/>
            <p:nvPr/>
          </p:nvSpPr>
          <p:spPr>
            <a:xfrm>
              <a:off x="12398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65131D1E-3784-4747-945D-04612BFA7CC0}"/>
              </a:ext>
            </a:extLst>
          </p:cNvPr>
          <p:cNvSpPr/>
          <p:nvPr/>
        </p:nvSpPr>
        <p:spPr>
          <a:xfrm>
            <a:off x="13069691" y="5763160"/>
            <a:ext cx="1212556" cy="843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6" h="964">
                <a:moveTo>
                  <a:pt x="1051" y="523"/>
                </a:moveTo>
                <a:cubicBezTo>
                  <a:pt x="1046" y="533"/>
                  <a:pt x="1040" y="542"/>
                  <a:pt x="1034" y="551"/>
                </a:cubicBezTo>
                <a:cubicBezTo>
                  <a:pt x="1032" y="553"/>
                  <a:pt x="1026" y="558"/>
                  <a:pt x="1020" y="563"/>
                </a:cubicBezTo>
                <a:lnTo>
                  <a:pt x="917" y="480"/>
                </a:lnTo>
                <a:lnTo>
                  <a:pt x="917" y="479"/>
                </a:lnTo>
                <a:cubicBezTo>
                  <a:pt x="916" y="479"/>
                  <a:pt x="896" y="460"/>
                  <a:pt x="865" y="433"/>
                </a:cubicBezTo>
                <a:cubicBezTo>
                  <a:pt x="863" y="431"/>
                  <a:pt x="860" y="429"/>
                  <a:pt x="858" y="428"/>
                </a:cubicBezTo>
                <a:cubicBezTo>
                  <a:pt x="852" y="419"/>
                  <a:pt x="842" y="413"/>
                  <a:pt x="831" y="415"/>
                </a:cubicBezTo>
                <a:cubicBezTo>
                  <a:pt x="813" y="416"/>
                  <a:pt x="796" y="411"/>
                  <a:pt x="783" y="401"/>
                </a:cubicBezTo>
                <a:cubicBezTo>
                  <a:pt x="769" y="390"/>
                  <a:pt x="760" y="374"/>
                  <a:pt x="758" y="357"/>
                </a:cubicBezTo>
                <a:cubicBezTo>
                  <a:pt x="757" y="342"/>
                  <a:pt x="743" y="331"/>
                  <a:pt x="728" y="332"/>
                </a:cubicBezTo>
                <a:lnTo>
                  <a:pt x="608" y="345"/>
                </a:lnTo>
                <a:cubicBezTo>
                  <a:pt x="602" y="346"/>
                  <a:pt x="597" y="348"/>
                  <a:pt x="593" y="352"/>
                </a:cubicBezTo>
                <a:cubicBezTo>
                  <a:pt x="587" y="357"/>
                  <a:pt x="583" y="365"/>
                  <a:pt x="583" y="373"/>
                </a:cubicBezTo>
                <a:cubicBezTo>
                  <a:pt x="583" y="374"/>
                  <a:pt x="583" y="375"/>
                  <a:pt x="583" y="376"/>
                </a:cubicBezTo>
                <a:cubicBezTo>
                  <a:pt x="584" y="383"/>
                  <a:pt x="581" y="405"/>
                  <a:pt x="569" y="435"/>
                </a:cubicBezTo>
                <a:cubicBezTo>
                  <a:pt x="558" y="465"/>
                  <a:pt x="546" y="482"/>
                  <a:pt x="540" y="486"/>
                </a:cubicBezTo>
                <a:cubicBezTo>
                  <a:pt x="538" y="487"/>
                  <a:pt x="530" y="490"/>
                  <a:pt x="518" y="488"/>
                </a:cubicBezTo>
                <a:cubicBezTo>
                  <a:pt x="508" y="486"/>
                  <a:pt x="502" y="483"/>
                  <a:pt x="499" y="481"/>
                </a:cubicBezTo>
                <a:lnTo>
                  <a:pt x="533" y="311"/>
                </a:lnTo>
                <a:lnTo>
                  <a:pt x="651" y="274"/>
                </a:lnTo>
                <a:cubicBezTo>
                  <a:pt x="653" y="274"/>
                  <a:pt x="655" y="273"/>
                  <a:pt x="656" y="272"/>
                </a:cubicBezTo>
                <a:lnTo>
                  <a:pt x="943" y="229"/>
                </a:lnTo>
                <a:lnTo>
                  <a:pt x="1109" y="445"/>
                </a:lnTo>
                <a:cubicBezTo>
                  <a:pt x="1081" y="473"/>
                  <a:pt x="1065" y="499"/>
                  <a:pt x="1051" y="523"/>
                </a:cubicBezTo>
                <a:close/>
                <a:moveTo>
                  <a:pt x="1073" y="709"/>
                </a:moveTo>
                <a:lnTo>
                  <a:pt x="1072" y="710"/>
                </a:lnTo>
                <a:cubicBezTo>
                  <a:pt x="1072" y="710"/>
                  <a:pt x="1072" y="711"/>
                  <a:pt x="1071" y="711"/>
                </a:cubicBezTo>
                <a:cubicBezTo>
                  <a:pt x="1063" y="721"/>
                  <a:pt x="1049" y="722"/>
                  <a:pt x="1039" y="714"/>
                </a:cubicBezTo>
                <a:lnTo>
                  <a:pt x="1010" y="691"/>
                </a:lnTo>
                <a:cubicBezTo>
                  <a:pt x="1010" y="690"/>
                  <a:pt x="1009" y="690"/>
                  <a:pt x="1009" y="689"/>
                </a:cubicBezTo>
                <a:lnTo>
                  <a:pt x="849" y="560"/>
                </a:lnTo>
                <a:cubicBezTo>
                  <a:pt x="837" y="551"/>
                  <a:pt x="820" y="553"/>
                  <a:pt x="810" y="565"/>
                </a:cubicBezTo>
                <a:cubicBezTo>
                  <a:pt x="805" y="571"/>
                  <a:pt x="803" y="578"/>
                  <a:pt x="804" y="585"/>
                </a:cubicBezTo>
                <a:cubicBezTo>
                  <a:pt x="805" y="593"/>
                  <a:pt x="808" y="599"/>
                  <a:pt x="814" y="604"/>
                </a:cubicBezTo>
                <a:lnTo>
                  <a:pt x="975" y="733"/>
                </a:lnTo>
                <a:cubicBezTo>
                  <a:pt x="986" y="743"/>
                  <a:pt x="988" y="761"/>
                  <a:pt x="979" y="773"/>
                </a:cubicBezTo>
                <a:lnTo>
                  <a:pt x="978" y="774"/>
                </a:lnTo>
                <a:cubicBezTo>
                  <a:pt x="971" y="783"/>
                  <a:pt x="957" y="784"/>
                  <a:pt x="949" y="777"/>
                </a:cubicBezTo>
                <a:lnTo>
                  <a:pt x="783" y="643"/>
                </a:lnTo>
                <a:cubicBezTo>
                  <a:pt x="771" y="634"/>
                  <a:pt x="753" y="635"/>
                  <a:pt x="744" y="647"/>
                </a:cubicBezTo>
                <a:cubicBezTo>
                  <a:pt x="739" y="653"/>
                  <a:pt x="737" y="661"/>
                  <a:pt x="738" y="668"/>
                </a:cubicBezTo>
                <a:cubicBezTo>
                  <a:pt x="739" y="675"/>
                  <a:pt x="742" y="682"/>
                  <a:pt x="748" y="687"/>
                </a:cubicBezTo>
                <a:lnTo>
                  <a:pt x="877" y="790"/>
                </a:lnTo>
                <a:cubicBezTo>
                  <a:pt x="889" y="800"/>
                  <a:pt x="891" y="817"/>
                  <a:pt x="883" y="829"/>
                </a:cubicBezTo>
                <a:cubicBezTo>
                  <a:pt x="882" y="829"/>
                  <a:pt x="882" y="830"/>
                  <a:pt x="882" y="830"/>
                </a:cubicBezTo>
                <a:cubicBezTo>
                  <a:pt x="881" y="830"/>
                  <a:pt x="881" y="831"/>
                  <a:pt x="880" y="831"/>
                </a:cubicBezTo>
                <a:cubicBezTo>
                  <a:pt x="873" y="840"/>
                  <a:pt x="859" y="841"/>
                  <a:pt x="850" y="834"/>
                </a:cubicBezTo>
                <a:lnTo>
                  <a:pt x="716" y="726"/>
                </a:lnTo>
                <a:cubicBezTo>
                  <a:pt x="707" y="719"/>
                  <a:pt x="695" y="718"/>
                  <a:pt x="686" y="724"/>
                </a:cubicBezTo>
                <a:cubicBezTo>
                  <a:pt x="682" y="725"/>
                  <a:pt x="679" y="728"/>
                  <a:pt x="677" y="731"/>
                </a:cubicBezTo>
                <a:cubicBezTo>
                  <a:pt x="667" y="743"/>
                  <a:pt x="669" y="760"/>
                  <a:pt x="681" y="770"/>
                </a:cubicBezTo>
                <a:lnTo>
                  <a:pt x="774" y="843"/>
                </a:lnTo>
                <a:cubicBezTo>
                  <a:pt x="780" y="848"/>
                  <a:pt x="784" y="855"/>
                  <a:pt x="785" y="862"/>
                </a:cubicBezTo>
                <a:cubicBezTo>
                  <a:pt x="788" y="875"/>
                  <a:pt x="784" y="881"/>
                  <a:pt x="781" y="885"/>
                </a:cubicBezTo>
                <a:cubicBezTo>
                  <a:pt x="776" y="891"/>
                  <a:pt x="771" y="893"/>
                  <a:pt x="764" y="893"/>
                </a:cubicBezTo>
                <a:cubicBezTo>
                  <a:pt x="758" y="893"/>
                  <a:pt x="751" y="890"/>
                  <a:pt x="745" y="886"/>
                </a:cubicBezTo>
                <a:lnTo>
                  <a:pt x="684" y="837"/>
                </a:lnTo>
                <a:cubicBezTo>
                  <a:pt x="681" y="818"/>
                  <a:pt x="671" y="800"/>
                  <a:pt x="655" y="786"/>
                </a:cubicBezTo>
                <a:cubicBezTo>
                  <a:pt x="648" y="781"/>
                  <a:pt x="640" y="777"/>
                  <a:pt x="632" y="774"/>
                </a:cubicBezTo>
                <a:lnTo>
                  <a:pt x="643" y="760"/>
                </a:lnTo>
                <a:cubicBezTo>
                  <a:pt x="671" y="726"/>
                  <a:pt x="665" y="675"/>
                  <a:pt x="630" y="647"/>
                </a:cubicBezTo>
                <a:cubicBezTo>
                  <a:pt x="597" y="620"/>
                  <a:pt x="548" y="624"/>
                  <a:pt x="520" y="656"/>
                </a:cubicBezTo>
                <a:cubicBezTo>
                  <a:pt x="515" y="649"/>
                  <a:pt x="509" y="642"/>
                  <a:pt x="502" y="636"/>
                </a:cubicBezTo>
                <a:cubicBezTo>
                  <a:pt x="476" y="615"/>
                  <a:pt x="441" y="613"/>
                  <a:pt x="413" y="629"/>
                </a:cubicBezTo>
                <a:cubicBezTo>
                  <a:pt x="408" y="619"/>
                  <a:pt x="401" y="610"/>
                  <a:pt x="392" y="603"/>
                </a:cubicBezTo>
                <a:cubicBezTo>
                  <a:pt x="385" y="597"/>
                  <a:pt x="377" y="593"/>
                  <a:pt x="369" y="590"/>
                </a:cubicBezTo>
                <a:cubicBezTo>
                  <a:pt x="367" y="586"/>
                  <a:pt x="363" y="582"/>
                  <a:pt x="359" y="579"/>
                </a:cubicBezTo>
                <a:cubicBezTo>
                  <a:pt x="349" y="572"/>
                  <a:pt x="337" y="563"/>
                  <a:pt x="334" y="560"/>
                </a:cubicBezTo>
                <a:cubicBezTo>
                  <a:pt x="327" y="550"/>
                  <a:pt x="322" y="541"/>
                  <a:pt x="316" y="531"/>
                </a:cubicBezTo>
                <a:cubicBezTo>
                  <a:pt x="302" y="507"/>
                  <a:pt x="286" y="481"/>
                  <a:pt x="258" y="453"/>
                </a:cubicBezTo>
                <a:lnTo>
                  <a:pt x="426" y="243"/>
                </a:lnTo>
                <a:cubicBezTo>
                  <a:pt x="430" y="243"/>
                  <a:pt x="434" y="243"/>
                  <a:pt x="437" y="244"/>
                </a:cubicBezTo>
                <a:cubicBezTo>
                  <a:pt x="463" y="246"/>
                  <a:pt x="498" y="250"/>
                  <a:pt x="531" y="254"/>
                </a:cubicBezTo>
                <a:lnTo>
                  <a:pt x="501" y="264"/>
                </a:lnTo>
                <a:cubicBezTo>
                  <a:pt x="492" y="267"/>
                  <a:pt x="485" y="275"/>
                  <a:pt x="483" y="284"/>
                </a:cubicBezTo>
                <a:lnTo>
                  <a:pt x="443" y="476"/>
                </a:lnTo>
                <a:cubicBezTo>
                  <a:pt x="443" y="478"/>
                  <a:pt x="443" y="480"/>
                  <a:pt x="443" y="482"/>
                </a:cubicBezTo>
                <a:cubicBezTo>
                  <a:pt x="443" y="503"/>
                  <a:pt x="456" y="521"/>
                  <a:pt x="478" y="532"/>
                </a:cubicBezTo>
                <a:cubicBezTo>
                  <a:pt x="492" y="539"/>
                  <a:pt x="510" y="544"/>
                  <a:pt x="527" y="544"/>
                </a:cubicBezTo>
                <a:cubicBezTo>
                  <a:pt x="544" y="544"/>
                  <a:pt x="561" y="540"/>
                  <a:pt x="573" y="530"/>
                </a:cubicBezTo>
                <a:cubicBezTo>
                  <a:pt x="596" y="514"/>
                  <a:pt x="613" y="476"/>
                  <a:pt x="621" y="455"/>
                </a:cubicBezTo>
                <a:cubicBezTo>
                  <a:pt x="624" y="446"/>
                  <a:pt x="633" y="421"/>
                  <a:pt x="637" y="398"/>
                </a:cubicBezTo>
                <a:lnTo>
                  <a:pt x="710" y="390"/>
                </a:lnTo>
                <a:cubicBezTo>
                  <a:pt x="717" y="411"/>
                  <a:pt x="730" y="429"/>
                  <a:pt x="748" y="444"/>
                </a:cubicBezTo>
                <a:cubicBezTo>
                  <a:pt x="770" y="461"/>
                  <a:pt x="796" y="470"/>
                  <a:pt x="823" y="470"/>
                </a:cubicBezTo>
                <a:cubicBezTo>
                  <a:pt x="824" y="470"/>
                  <a:pt x="824" y="470"/>
                  <a:pt x="825" y="470"/>
                </a:cubicBezTo>
                <a:cubicBezTo>
                  <a:pt x="826" y="472"/>
                  <a:pt x="827" y="473"/>
                  <a:pt x="829" y="474"/>
                </a:cubicBezTo>
                <a:cubicBezTo>
                  <a:pt x="853" y="496"/>
                  <a:pt x="871" y="512"/>
                  <a:pt x="877" y="518"/>
                </a:cubicBezTo>
                <a:cubicBezTo>
                  <a:pt x="878" y="519"/>
                  <a:pt x="879" y="520"/>
                  <a:pt x="881" y="521"/>
                </a:cubicBezTo>
                <a:lnTo>
                  <a:pt x="1069" y="672"/>
                </a:lnTo>
                <a:cubicBezTo>
                  <a:pt x="1080" y="681"/>
                  <a:pt x="1082" y="698"/>
                  <a:pt x="1073" y="709"/>
                </a:cubicBezTo>
                <a:close/>
                <a:moveTo>
                  <a:pt x="598" y="899"/>
                </a:moveTo>
                <a:cubicBezTo>
                  <a:pt x="589" y="910"/>
                  <a:pt x="573" y="912"/>
                  <a:pt x="562" y="903"/>
                </a:cubicBezTo>
                <a:cubicBezTo>
                  <a:pt x="551" y="894"/>
                  <a:pt x="549" y="878"/>
                  <a:pt x="558" y="867"/>
                </a:cubicBezTo>
                <a:lnTo>
                  <a:pt x="585" y="834"/>
                </a:lnTo>
                <a:cubicBezTo>
                  <a:pt x="590" y="827"/>
                  <a:pt x="597" y="824"/>
                  <a:pt x="605" y="824"/>
                </a:cubicBezTo>
                <a:cubicBezTo>
                  <a:pt x="610" y="824"/>
                  <a:pt x="616" y="826"/>
                  <a:pt x="621" y="830"/>
                </a:cubicBezTo>
                <a:cubicBezTo>
                  <a:pt x="632" y="838"/>
                  <a:pt x="633" y="854"/>
                  <a:pt x="625" y="865"/>
                </a:cubicBezTo>
                <a:close/>
                <a:moveTo>
                  <a:pt x="484" y="858"/>
                </a:moveTo>
                <a:cubicBezTo>
                  <a:pt x="477" y="859"/>
                  <a:pt x="471" y="857"/>
                  <a:pt x="465" y="853"/>
                </a:cubicBezTo>
                <a:cubicBezTo>
                  <a:pt x="460" y="849"/>
                  <a:pt x="457" y="843"/>
                  <a:pt x="456" y="836"/>
                </a:cubicBezTo>
                <a:cubicBezTo>
                  <a:pt x="455" y="829"/>
                  <a:pt x="457" y="822"/>
                  <a:pt x="461" y="817"/>
                </a:cubicBezTo>
                <a:lnTo>
                  <a:pt x="560" y="694"/>
                </a:lnTo>
                <a:cubicBezTo>
                  <a:pt x="569" y="683"/>
                  <a:pt x="585" y="681"/>
                  <a:pt x="596" y="690"/>
                </a:cubicBezTo>
                <a:cubicBezTo>
                  <a:pt x="607" y="699"/>
                  <a:pt x="609" y="715"/>
                  <a:pt x="600" y="726"/>
                </a:cubicBezTo>
                <a:lnTo>
                  <a:pt x="501" y="849"/>
                </a:lnTo>
                <a:cubicBezTo>
                  <a:pt x="497" y="854"/>
                  <a:pt x="491" y="857"/>
                  <a:pt x="484" y="858"/>
                </a:cubicBezTo>
                <a:close/>
                <a:moveTo>
                  <a:pt x="382" y="786"/>
                </a:moveTo>
                <a:cubicBezTo>
                  <a:pt x="377" y="782"/>
                  <a:pt x="374" y="776"/>
                  <a:pt x="373" y="769"/>
                </a:cubicBezTo>
                <a:cubicBezTo>
                  <a:pt x="372" y="762"/>
                  <a:pt x="374" y="756"/>
                  <a:pt x="378" y="750"/>
                </a:cubicBezTo>
                <a:lnTo>
                  <a:pt x="432" y="684"/>
                </a:lnTo>
                <a:cubicBezTo>
                  <a:pt x="440" y="672"/>
                  <a:pt x="457" y="671"/>
                  <a:pt x="468" y="680"/>
                </a:cubicBezTo>
                <a:cubicBezTo>
                  <a:pt x="473" y="684"/>
                  <a:pt x="476" y="690"/>
                  <a:pt x="477" y="697"/>
                </a:cubicBezTo>
                <a:cubicBezTo>
                  <a:pt x="478" y="703"/>
                  <a:pt x="476" y="710"/>
                  <a:pt x="472" y="715"/>
                </a:cubicBezTo>
                <a:lnTo>
                  <a:pt x="418" y="782"/>
                </a:lnTo>
                <a:cubicBezTo>
                  <a:pt x="409" y="793"/>
                  <a:pt x="393" y="795"/>
                  <a:pt x="382" y="786"/>
                </a:cubicBezTo>
                <a:close/>
                <a:moveTo>
                  <a:pt x="299" y="719"/>
                </a:moveTo>
                <a:cubicBezTo>
                  <a:pt x="288" y="710"/>
                  <a:pt x="286" y="694"/>
                  <a:pt x="295" y="683"/>
                </a:cubicBezTo>
                <a:lnTo>
                  <a:pt x="322" y="650"/>
                </a:lnTo>
                <a:cubicBezTo>
                  <a:pt x="326" y="645"/>
                  <a:pt x="332" y="641"/>
                  <a:pt x="339" y="641"/>
                </a:cubicBezTo>
                <a:cubicBezTo>
                  <a:pt x="340" y="640"/>
                  <a:pt x="341" y="640"/>
                  <a:pt x="341" y="640"/>
                </a:cubicBezTo>
                <a:cubicBezTo>
                  <a:pt x="347" y="640"/>
                  <a:pt x="353" y="642"/>
                  <a:pt x="357" y="646"/>
                </a:cubicBezTo>
                <a:cubicBezTo>
                  <a:pt x="368" y="655"/>
                  <a:pt x="370" y="671"/>
                  <a:pt x="361" y="682"/>
                </a:cubicBezTo>
                <a:lnTo>
                  <a:pt x="335" y="715"/>
                </a:lnTo>
                <a:cubicBezTo>
                  <a:pt x="326" y="726"/>
                  <a:pt x="310" y="728"/>
                  <a:pt x="299" y="719"/>
                </a:cubicBezTo>
                <a:close/>
                <a:moveTo>
                  <a:pt x="1381" y="389"/>
                </a:moveTo>
                <a:cubicBezTo>
                  <a:pt x="1372" y="377"/>
                  <a:pt x="1354" y="375"/>
                  <a:pt x="1342" y="384"/>
                </a:cubicBezTo>
                <a:lnTo>
                  <a:pt x="1235" y="466"/>
                </a:lnTo>
                <a:cubicBezTo>
                  <a:pt x="1221" y="477"/>
                  <a:pt x="1200" y="474"/>
                  <a:pt x="1189" y="460"/>
                </a:cubicBezTo>
                <a:lnTo>
                  <a:pt x="1172" y="438"/>
                </a:lnTo>
                <a:cubicBezTo>
                  <a:pt x="1171" y="435"/>
                  <a:pt x="1170" y="432"/>
                  <a:pt x="1168" y="430"/>
                </a:cubicBezTo>
                <a:cubicBezTo>
                  <a:pt x="1167" y="428"/>
                  <a:pt x="1165" y="427"/>
                  <a:pt x="1163" y="426"/>
                </a:cubicBezTo>
                <a:lnTo>
                  <a:pt x="986" y="194"/>
                </a:lnTo>
                <a:cubicBezTo>
                  <a:pt x="980" y="187"/>
                  <a:pt x="978" y="178"/>
                  <a:pt x="979" y="169"/>
                </a:cubicBezTo>
                <a:cubicBezTo>
                  <a:pt x="980" y="161"/>
                  <a:pt x="985" y="153"/>
                  <a:pt x="992" y="148"/>
                </a:cubicBezTo>
                <a:lnTo>
                  <a:pt x="1099" y="66"/>
                </a:lnTo>
                <a:cubicBezTo>
                  <a:pt x="1111" y="57"/>
                  <a:pt x="1113" y="39"/>
                  <a:pt x="1104" y="27"/>
                </a:cubicBezTo>
                <a:cubicBezTo>
                  <a:pt x="1095" y="15"/>
                  <a:pt x="1077" y="13"/>
                  <a:pt x="1065" y="22"/>
                </a:cubicBezTo>
                <a:lnTo>
                  <a:pt x="958" y="104"/>
                </a:lnTo>
                <a:cubicBezTo>
                  <a:pt x="940" y="118"/>
                  <a:pt x="928" y="139"/>
                  <a:pt x="925" y="162"/>
                </a:cubicBezTo>
                <a:cubicBezTo>
                  <a:pt x="924" y="167"/>
                  <a:pt x="924" y="171"/>
                  <a:pt x="924" y="175"/>
                </a:cubicBezTo>
                <a:lnTo>
                  <a:pt x="639" y="219"/>
                </a:lnTo>
                <a:cubicBezTo>
                  <a:pt x="638" y="219"/>
                  <a:pt x="636" y="220"/>
                  <a:pt x="635" y="220"/>
                </a:cubicBezTo>
                <a:cubicBezTo>
                  <a:pt x="602" y="207"/>
                  <a:pt x="537" y="199"/>
                  <a:pt x="461" y="191"/>
                </a:cubicBezTo>
                <a:cubicBezTo>
                  <a:pt x="475" y="156"/>
                  <a:pt x="465" y="115"/>
                  <a:pt x="434" y="90"/>
                </a:cubicBezTo>
                <a:lnTo>
                  <a:pt x="329" y="6"/>
                </a:lnTo>
                <a:cubicBezTo>
                  <a:pt x="317" y="-3"/>
                  <a:pt x="299" y="-1"/>
                  <a:pt x="290" y="11"/>
                </a:cubicBezTo>
                <a:cubicBezTo>
                  <a:pt x="280" y="23"/>
                  <a:pt x="282" y="40"/>
                  <a:pt x="294" y="50"/>
                </a:cubicBezTo>
                <a:lnTo>
                  <a:pt x="400" y="133"/>
                </a:lnTo>
                <a:cubicBezTo>
                  <a:pt x="414" y="145"/>
                  <a:pt x="416" y="165"/>
                  <a:pt x="405" y="180"/>
                </a:cubicBezTo>
                <a:lnTo>
                  <a:pt x="196" y="442"/>
                </a:lnTo>
                <a:cubicBezTo>
                  <a:pt x="185" y="456"/>
                  <a:pt x="164" y="458"/>
                  <a:pt x="150" y="447"/>
                </a:cubicBezTo>
                <a:lnTo>
                  <a:pt x="45" y="363"/>
                </a:lnTo>
                <a:cubicBezTo>
                  <a:pt x="33" y="354"/>
                  <a:pt x="16" y="356"/>
                  <a:pt x="6" y="367"/>
                </a:cubicBezTo>
                <a:cubicBezTo>
                  <a:pt x="-3" y="379"/>
                  <a:pt x="-1" y="397"/>
                  <a:pt x="10" y="406"/>
                </a:cubicBezTo>
                <a:lnTo>
                  <a:pt x="116" y="490"/>
                </a:lnTo>
                <a:cubicBezTo>
                  <a:pt x="132" y="503"/>
                  <a:pt x="151" y="509"/>
                  <a:pt x="171" y="509"/>
                </a:cubicBezTo>
                <a:cubicBezTo>
                  <a:pt x="188" y="509"/>
                  <a:pt x="206" y="504"/>
                  <a:pt x="220" y="494"/>
                </a:cubicBezTo>
                <a:cubicBezTo>
                  <a:pt x="243" y="516"/>
                  <a:pt x="255" y="537"/>
                  <a:pt x="268" y="559"/>
                </a:cubicBezTo>
                <a:cubicBezTo>
                  <a:pt x="274" y="569"/>
                  <a:pt x="281" y="580"/>
                  <a:pt x="288" y="591"/>
                </a:cubicBezTo>
                <a:cubicBezTo>
                  <a:pt x="290" y="594"/>
                  <a:pt x="293" y="597"/>
                  <a:pt x="295" y="599"/>
                </a:cubicBezTo>
                <a:cubicBezTo>
                  <a:pt x="289" y="604"/>
                  <a:pt x="283" y="609"/>
                  <a:pt x="278" y="615"/>
                </a:cubicBezTo>
                <a:lnTo>
                  <a:pt x="252" y="649"/>
                </a:lnTo>
                <a:cubicBezTo>
                  <a:pt x="224" y="684"/>
                  <a:pt x="229" y="734"/>
                  <a:pt x="264" y="762"/>
                </a:cubicBezTo>
                <a:cubicBezTo>
                  <a:pt x="279" y="774"/>
                  <a:pt x="297" y="780"/>
                  <a:pt x="315" y="780"/>
                </a:cubicBezTo>
                <a:cubicBezTo>
                  <a:pt x="316" y="780"/>
                  <a:pt x="317" y="780"/>
                  <a:pt x="319" y="780"/>
                </a:cubicBezTo>
                <a:cubicBezTo>
                  <a:pt x="322" y="799"/>
                  <a:pt x="332" y="817"/>
                  <a:pt x="348" y="829"/>
                </a:cubicBezTo>
                <a:cubicBezTo>
                  <a:pt x="362" y="841"/>
                  <a:pt x="380" y="847"/>
                  <a:pt x="398" y="847"/>
                </a:cubicBezTo>
                <a:cubicBezTo>
                  <a:pt x="399" y="847"/>
                  <a:pt x="401" y="847"/>
                  <a:pt x="402" y="847"/>
                </a:cubicBezTo>
                <a:cubicBezTo>
                  <a:pt x="405" y="866"/>
                  <a:pt x="415" y="883"/>
                  <a:pt x="431" y="896"/>
                </a:cubicBezTo>
                <a:cubicBezTo>
                  <a:pt x="445" y="908"/>
                  <a:pt x="463" y="914"/>
                  <a:pt x="481" y="914"/>
                </a:cubicBezTo>
                <a:cubicBezTo>
                  <a:pt x="484" y="914"/>
                  <a:pt x="487" y="913"/>
                  <a:pt x="490" y="913"/>
                </a:cubicBezTo>
                <a:cubicBezTo>
                  <a:pt x="494" y="913"/>
                  <a:pt x="498" y="912"/>
                  <a:pt x="502" y="911"/>
                </a:cubicBezTo>
                <a:cubicBezTo>
                  <a:pt x="507" y="924"/>
                  <a:pt x="516" y="936"/>
                  <a:pt x="528" y="946"/>
                </a:cubicBezTo>
                <a:cubicBezTo>
                  <a:pt x="542" y="958"/>
                  <a:pt x="560" y="964"/>
                  <a:pt x="578" y="964"/>
                </a:cubicBezTo>
                <a:cubicBezTo>
                  <a:pt x="602" y="964"/>
                  <a:pt x="625" y="953"/>
                  <a:pt x="641" y="933"/>
                </a:cubicBezTo>
                <a:lnTo>
                  <a:pt x="668" y="900"/>
                </a:lnTo>
                <a:cubicBezTo>
                  <a:pt x="669" y="899"/>
                  <a:pt x="670" y="898"/>
                  <a:pt x="670" y="896"/>
                </a:cubicBezTo>
                <a:lnTo>
                  <a:pt x="711" y="929"/>
                </a:lnTo>
                <a:cubicBezTo>
                  <a:pt x="726" y="941"/>
                  <a:pt x="745" y="948"/>
                  <a:pt x="764" y="948"/>
                </a:cubicBezTo>
                <a:lnTo>
                  <a:pt x="765" y="948"/>
                </a:lnTo>
                <a:cubicBezTo>
                  <a:pt x="789" y="948"/>
                  <a:pt x="809" y="938"/>
                  <a:pt x="824" y="920"/>
                </a:cubicBezTo>
                <a:cubicBezTo>
                  <a:pt x="831" y="911"/>
                  <a:pt x="836" y="901"/>
                  <a:pt x="839" y="890"/>
                </a:cubicBezTo>
                <a:cubicBezTo>
                  <a:pt x="847" y="893"/>
                  <a:pt x="856" y="894"/>
                  <a:pt x="864" y="894"/>
                </a:cubicBezTo>
                <a:cubicBezTo>
                  <a:pt x="886" y="894"/>
                  <a:pt x="907" y="885"/>
                  <a:pt x="922" y="867"/>
                </a:cubicBezTo>
                <a:cubicBezTo>
                  <a:pt x="923" y="866"/>
                  <a:pt x="924" y="865"/>
                  <a:pt x="925" y="864"/>
                </a:cubicBezTo>
                <a:cubicBezTo>
                  <a:pt x="925" y="863"/>
                  <a:pt x="926" y="863"/>
                  <a:pt x="927" y="862"/>
                </a:cubicBezTo>
                <a:cubicBezTo>
                  <a:pt x="933" y="853"/>
                  <a:pt x="938" y="843"/>
                  <a:pt x="940" y="834"/>
                </a:cubicBezTo>
                <a:cubicBezTo>
                  <a:pt x="947" y="836"/>
                  <a:pt x="954" y="837"/>
                  <a:pt x="962" y="837"/>
                </a:cubicBezTo>
                <a:cubicBezTo>
                  <a:pt x="984" y="837"/>
                  <a:pt x="1006" y="827"/>
                  <a:pt x="1020" y="809"/>
                </a:cubicBezTo>
                <a:cubicBezTo>
                  <a:pt x="1021" y="809"/>
                  <a:pt x="1021" y="808"/>
                  <a:pt x="1021" y="808"/>
                </a:cubicBezTo>
                <a:cubicBezTo>
                  <a:pt x="1022" y="807"/>
                  <a:pt x="1022" y="807"/>
                  <a:pt x="1022" y="807"/>
                </a:cubicBezTo>
                <a:cubicBezTo>
                  <a:pt x="1030" y="796"/>
                  <a:pt x="1036" y="785"/>
                  <a:pt x="1038" y="773"/>
                </a:cubicBezTo>
                <a:cubicBezTo>
                  <a:pt x="1043" y="774"/>
                  <a:pt x="1049" y="774"/>
                  <a:pt x="1054" y="774"/>
                </a:cubicBezTo>
                <a:cubicBezTo>
                  <a:pt x="1076" y="774"/>
                  <a:pt x="1098" y="765"/>
                  <a:pt x="1113" y="747"/>
                </a:cubicBezTo>
                <a:cubicBezTo>
                  <a:pt x="1114" y="746"/>
                  <a:pt x="1115" y="745"/>
                  <a:pt x="1115" y="745"/>
                </a:cubicBezTo>
                <a:lnTo>
                  <a:pt x="1117" y="743"/>
                </a:lnTo>
                <a:cubicBezTo>
                  <a:pt x="1144" y="708"/>
                  <a:pt x="1138" y="657"/>
                  <a:pt x="1103" y="629"/>
                </a:cubicBezTo>
                <a:lnTo>
                  <a:pt x="1064" y="598"/>
                </a:lnTo>
                <a:cubicBezTo>
                  <a:pt x="1071" y="593"/>
                  <a:pt x="1076" y="588"/>
                  <a:pt x="1079" y="583"/>
                </a:cubicBezTo>
                <a:cubicBezTo>
                  <a:pt x="1087" y="572"/>
                  <a:pt x="1093" y="561"/>
                  <a:pt x="1099" y="551"/>
                </a:cubicBezTo>
                <a:cubicBezTo>
                  <a:pt x="1111" y="530"/>
                  <a:pt x="1123" y="510"/>
                  <a:pt x="1143" y="490"/>
                </a:cubicBezTo>
                <a:lnTo>
                  <a:pt x="1145" y="493"/>
                </a:lnTo>
                <a:cubicBezTo>
                  <a:pt x="1163" y="516"/>
                  <a:pt x="1189" y="528"/>
                  <a:pt x="1215" y="528"/>
                </a:cubicBezTo>
                <a:cubicBezTo>
                  <a:pt x="1234" y="528"/>
                  <a:pt x="1253" y="522"/>
                  <a:pt x="1269" y="510"/>
                </a:cubicBezTo>
                <a:lnTo>
                  <a:pt x="1376" y="428"/>
                </a:lnTo>
                <a:cubicBezTo>
                  <a:pt x="1388" y="418"/>
                  <a:pt x="1390" y="401"/>
                  <a:pt x="1381" y="389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22D205-ADB8-724D-B3DA-29A6F83AE02E}"/>
              </a:ext>
            </a:extLst>
          </p:cNvPr>
          <p:cNvGrpSpPr/>
          <p:nvPr/>
        </p:nvGrpSpPr>
        <p:grpSpPr>
          <a:xfrm>
            <a:off x="2273218" y="5725475"/>
            <a:ext cx="1162651" cy="954285"/>
            <a:chOff x="428400" y="2589727"/>
            <a:chExt cx="478080" cy="392400"/>
          </a:xfrm>
          <a:solidFill>
            <a:schemeClr val="bg2"/>
          </a:solidFill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2152D6-3291-1D4B-A176-25639512CEFF}"/>
                </a:ext>
              </a:extLst>
            </p:cNvPr>
            <p:cNvSpPr/>
            <p:nvPr/>
          </p:nvSpPr>
          <p:spPr>
            <a:xfrm>
              <a:off x="711360" y="2589727"/>
              <a:ext cx="195120" cy="191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3" h="534">
                  <a:moveTo>
                    <a:pt x="81" y="159"/>
                  </a:moveTo>
                  <a:lnTo>
                    <a:pt x="244" y="266"/>
                  </a:lnTo>
                  <a:lnTo>
                    <a:pt x="220" y="459"/>
                  </a:lnTo>
                  <a:lnTo>
                    <a:pt x="57" y="352"/>
                  </a:lnTo>
                  <a:close/>
                  <a:moveTo>
                    <a:pt x="298" y="58"/>
                  </a:moveTo>
                  <a:lnTo>
                    <a:pt x="453" y="160"/>
                  </a:lnTo>
                  <a:lnTo>
                    <a:pt x="277" y="222"/>
                  </a:lnTo>
                  <a:lnTo>
                    <a:pt x="121" y="119"/>
                  </a:lnTo>
                  <a:close/>
                  <a:moveTo>
                    <a:pt x="458" y="401"/>
                  </a:moveTo>
                  <a:lnTo>
                    <a:pt x="275" y="466"/>
                  </a:lnTo>
                  <a:lnTo>
                    <a:pt x="299" y="273"/>
                  </a:lnTo>
                  <a:lnTo>
                    <a:pt x="482" y="208"/>
                  </a:lnTo>
                  <a:close/>
                  <a:moveTo>
                    <a:pt x="543" y="168"/>
                  </a:moveTo>
                  <a:cubicBezTo>
                    <a:pt x="543" y="167"/>
                    <a:pt x="543" y="167"/>
                    <a:pt x="543" y="167"/>
                  </a:cubicBezTo>
                  <a:cubicBezTo>
                    <a:pt x="543" y="167"/>
                    <a:pt x="543" y="166"/>
                    <a:pt x="542" y="166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64"/>
                  </a:lnTo>
                  <a:lnTo>
                    <a:pt x="542" y="163"/>
                  </a:lnTo>
                  <a:lnTo>
                    <a:pt x="542" y="162"/>
                  </a:lnTo>
                  <a:lnTo>
                    <a:pt x="542" y="161"/>
                  </a:lnTo>
                  <a:cubicBezTo>
                    <a:pt x="542" y="160"/>
                    <a:pt x="541" y="160"/>
                    <a:pt x="541" y="159"/>
                  </a:cubicBezTo>
                  <a:lnTo>
                    <a:pt x="541" y="158"/>
                  </a:lnTo>
                  <a:lnTo>
                    <a:pt x="541" y="157"/>
                  </a:lnTo>
                  <a:cubicBezTo>
                    <a:pt x="540" y="157"/>
                    <a:pt x="540" y="156"/>
                    <a:pt x="540" y="156"/>
                  </a:cubicBezTo>
                  <a:lnTo>
                    <a:pt x="540" y="155"/>
                  </a:lnTo>
                  <a:lnTo>
                    <a:pt x="539" y="155"/>
                  </a:lnTo>
                  <a:cubicBezTo>
                    <a:pt x="539" y="154"/>
                    <a:pt x="539" y="154"/>
                    <a:pt x="539" y="154"/>
                  </a:cubicBezTo>
                  <a:cubicBezTo>
                    <a:pt x="539" y="153"/>
                    <a:pt x="538" y="153"/>
                    <a:pt x="538" y="153"/>
                  </a:cubicBezTo>
                  <a:lnTo>
                    <a:pt x="538" y="152"/>
                  </a:lnTo>
                  <a:lnTo>
                    <a:pt x="537" y="151"/>
                  </a:lnTo>
                  <a:cubicBezTo>
                    <a:pt x="537" y="151"/>
                    <a:pt x="537" y="150"/>
                    <a:pt x="536" y="150"/>
                  </a:cubicBezTo>
                  <a:lnTo>
                    <a:pt x="536" y="149"/>
                  </a:lnTo>
                  <a:lnTo>
                    <a:pt x="535" y="149"/>
                  </a:lnTo>
                  <a:lnTo>
                    <a:pt x="535" y="148"/>
                  </a:lnTo>
                  <a:cubicBezTo>
                    <a:pt x="534" y="148"/>
                    <a:pt x="534" y="148"/>
                    <a:pt x="534" y="147"/>
                  </a:cubicBezTo>
                  <a:lnTo>
                    <a:pt x="533" y="147"/>
                  </a:lnTo>
                  <a:lnTo>
                    <a:pt x="533" y="146"/>
                  </a:lnTo>
                  <a:cubicBezTo>
                    <a:pt x="532" y="146"/>
                    <a:pt x="532" y="146"/>
                    <a:pt x="532" y="146"/>
                  </a:cubicBezTo>
                  <a:cubicBezTo>
                    <a:pt x="532" y="145"/>
                    <a:pt x="531" y="145"/>
                    <a:pt x="531" y="145"/>
                  </a:cubicBezTo>
                  <a:lnTo>
                    <a:pt x="530" y="145"/>
                  </a:lnTo>
                  <a:lnTo>
                    <a:pt x="530" y="144"/>
                  </a:lnTo>
                  <a:lnTo>
                    <a:pt x="318" y="5"/>
                  </a:lnTo>
                  <a:cubicBezTo>
                    <a:pt x="311" y="0"/>
                    <a:pt x="301" y="-2"/>
                    <a:pt x="292" y="1"/>
                  </a:cubicBezTo>
                  <a:lnTo>
                    <a:pt x="50" y="86"/>
                  </a:lnTo>
                  <a:lnTo>
                    <a:pt x="49" y="86"/>
                  </a:lnTo>
                  <a:lnTo>
                    <a:pt x="48" y="86"/>
                  </a:lnTo>
                  <a:cubicBezTo>
                    <a:pt x="48" y="87"/>
                    <a:pt x="47" y="87"/>
                    <a:pt x="47" y="87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4" y="88"/>
                  </a:cubicBezTo>
                  <a:cubicBezTo>
                    <a:pt x="44" y="89"/>
                    <a:pt x="44" y="89"/>
                    <a:pt x="43" y="89"/>
                  </a:cubicBezTo>
                  <a:lnTo>
                    <a:pt x="42" y="90"/>
                  </a:lnTo>
                  <a:lnTo>
                    <a:pt x="41" y="91"/>
                  </a:lnTo>
                  <a:lnTo>
                    <a:pt x="40" y="92"/>
                  </a:lnTo>
                  <a:lnTo>
                    <a:pt x="39" y="92"/>
                  </a:lnTo>
                  <a:cubicBezTo>
                    <a:pt x="39" y="93"/>
                    <a:pt x="39" y="93"/>
                    <a:pt x="38" y="94"/>
                  </a:cubicBezTo>
                  <a:cubicBezTo>
                    <a:pt x="37" y="95"/>
                    <a:pt x="37" y="95"/>
                    <a:pt x="37" y="96"/>
                  </a:cubicBezTo>
                  <a:lnTo>
                    <a:pt x="36" y="96"/>
                  </a:lnTo>
                  <a:lnTo>
                    <a:pt x="36" y="97"/>
                  </a:lnTo>
                  <a:lnTo>
                    <a:pt x="35" y="98"/>
                  </a:lnTo>
                  <a:lnTo>
                    <a:pt x="35" y="99"/>
                  </a:lnTo>
                  <a:cubicBezTo>
                    <a:pt x="34" y="99"/>
                    <a:pt x="34" y="100"/>
                    <a:pt x="34" y="100"/>
                  </a:cubicBezTo>
                  <a:lnTo>
                    <a:pt x="34" y="101"/>
                  </a:lnTo>
                  <a:cubicBezTo>
                    <a:pt x="34" y="101"/>
                    <a:pt x="33" y="101"/>
                    <a:pt x="33" y="102"/>
                  </a:cubicBezTo>
                  <a:lnTo>
                    <a:pt x="33" y="103"/>
                  </a:lnTo>
                  <a:lnTo>
                    <a:pt x="33" y="104"/>
                  </a:lnTo>
                  <a:cubicBezTo>
                    <a:pt x="33" y="105"/>
                    <a:pt x="32" y="105"/>
                    <a:pt x="32" y="105"/>
                  </a:cubicBezTo>
                  <a:lnTo>
                    <a:pt x="32" y="106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1" y="363"/>
                  </a:lnTo>
                  <a:cubicBezTo>
                    <a:pt x="1" y="363"/>
                    <a:pt x="0" y="364"/>
                    <a:pt x="0" y="365"/>
                  </a:cubicBezTo>
                  <a:lnTo>
                    <a:pt x="0" y="366"/>
                  </a:lnTo>
                  <a:lnTo>
                    <a:pt x="0" y="367"/>
                  </a:lnTo>
                  <a:cubicBezTo>
                    <a:pt x="0" y="368"/>
                    <a:pt x="0" y="368"/>
                    <a:pt x="1" y="369"/>
                  </a:cubicBezTo>
                  <a:lnTo>
                    <a:pt x="1" y="370"/>
                  </a:lnTo>
                  <a:lnTo>
                    <a:pt x="1" y="371"/>
                  </a:lnTo>
                  <a:lnTo>
                    <a:pt x="1" y="372"/>
                  </a:lnTo>
                  <a:cubicBezTo>
                    <a:pt x="1" y="373"/>
                    <a:pt x="1" y="373"/>
                    <a:pt x="2" y="374"/>
                  </a:cubicBezTo>
                  <a:lnTo>
                    <a:pt x="2" y="375"/>
                  </a:lnTo>
                  <a:lnTo>
                    <a:pt x="2" y="376"/>
                  </a:lnTo>
                  <a:cubicBezTo>
                    <a:pt x="3" y="377"/>
                    <a:pt x="3" y="377"/>
                    <a:pt x="3" y="377"/>
                  </a:cubicBezTo>
                  <a:cubicBezTo>
                    <a:pt x="3" y="378"/>
                    <a:pt x="3" y="378"/>
                    <a:pt x="3" y="379"/>
                  </a:cubicBezTo>
                  <a:cubicBezTo>
                    <a:pt x="4" y="379"/>
                    <a:pt x="4" y="380"/>
                    <a:pt x="4" y="380"/>
                  </a:cubicBezTo>
                  <a:lnTo>
                    <a:pt x="5" y="381"/>
                  </a:lnTo>
                  <a:lnTo>
                    <a:pt x="6" y="382"/>
                  </a:lnTo>
                  <a:lnTo>
                    <a:pt x="6" y="383"/>
                  </a:lnTo>
                  <a:cubicBezTo>
                    <a:pt x="7" y="383"/>
                    <a:pt x="7" y="384"/>
                    <a:pt x="7" y="384"/>
                  </a:cubicBezTo>
                  <a:cubicBezTo>
                    <a:pt x="8" y="384"/>
                    <a:pt x="8" y="385"/>
                    <a:pt x="8" y="385"/>
                  </a:cubicBezTo>
                  <a:lnTo>
                    <a:pt x="9" y="386"/>
                  </a:lnTo>
                  <a:cubicBezTo>
                    <a:pt x="10" y="386"/>
                    <a:pt x="10" y="387"/>
                    <a:pt x="10" y="387"/>
                  </a:cubicBezTo>
                  <a:cubicBezTo>
                    <a:pt x="10" y="387"/>
                    <a:pt x="11" y="387"/>
                    <a:pt x="11" y="388"/>
                  </a:cubicBezTo>
                  <a:cubicBezTo>
                    <a:pt x="12" y="388"/>
                    <a:pt x="12" y="388"/>
                    <a:pt x="12" y="389"/>
                  </a:cubicBezTo>
                  <a:cubicBezTo>
                    <a:pt x="13" y="389"/>
                    <a:pt x="13" y="389"/>
                    <a:pt x="13" y="389"/>
                  </a:cubicBezTo>
                  <a:lnTo>
                    <a:pt x="227" y="529"/>
                  </a:lnTo>
                  <a:lnTo>
                    <a:pt x="227" y="530"/>
                  </a:lnTo>
                  <a:cubicBezTo>
                    <a:pt x="228" y="530"/>
                    <a:pt x="228" y="530"/>
                    <a:pt x="228" y="530"/>
                  </a:cubicBezTo>
                  <a:cubicBezTo>
                    <a:pt x="229" y="531"/>
                    <a:pt x="229" y="531"/>
                    <a:pt x="229" y="531"/>
                  </a:cubicBezTo>
                  <a:cubicBezTo>
                    <a:pt x="230" y="531"/>
                    <a:pt x="230" y="531"/>
                    <a:pt x="230" y="531"/>
                  </a:cubicBezTo>
                  <a:lnTo>
                    <a:pt x="231" y="531"/>
                  </a:lnTo>
                  <a:lnTo>
                    <a:pt x="231" y="532"/>
                  </a:lnTo>
                  <a:cubicBezTo>
                    <a:pt x="232" y="532"/>
                    <a:pt x="232" y="532"/>
                    <a:pt x="232" y="532"/>
                  </a:cubicBezTo>
                  <a:lnTo>
                    <a:pt x="233" y="532"/>
                  </a:lnTo>
                  <a:lnTo>
                    <a:pt x="233" y="533"/>
                  </a:lnTo>
                  <a:cubicBezTo>
                    <a:pt x="234" y="533"/>
                    <a:pt x="234" y="533"/>
                    <a:pt x="234" y="533"/>
                  </a:cubicBezTo>
                  <a:lnTo>
                    <a:pt x="235" y="533"/>
                  </a:lnTo>
                  <a:lnTo>
                    <a:pt x="236" y="533"/>
                  </a:lnTo>
                  <a:lnTo>
                    <a:pt x="237" y="533"/>
                  </a:lnTo>
                  <a:lnTo>
                    <a:pt x="238" y="534"/>
                  </a:lnTo>
                  <a:lnTo>
                    <a:pt x="239" y="534"/>
                  </a:lnTo>
                  <a:lnTo>
                    <a:pt x="240" y="534"/>
                  </a:lnTo>
                  <a:lnTo>
                    <a:pt x="241" y="534"/>
                  </a:lnTo>
                  <a:lnTo>
                    <a:pt x="242" y="534"/>
                  </a:lnTo>
                  <a:cubicBezTo>
                    <a:pt x="243" y="534"/>
                    <a:pt x="244" y="534"/>
                    <a:pt x="244" y="534"/>
                  </a:cubicBezTo>
                  <a:cubicBezTo>
                    <a:pt x="245" y="534"/>
                    <a:pt x="245" y="534"/>
                    <a:pt x="245" y="534"/>
                  </a:cubicBezTo>
                  <a:lnTo>
                    <a:pt x="246" y="534"/>
                  </a:lnTo>
                  <a:lnTo>
                    <a:pt x="247" y="533"/>
                  </a:lnTo>
                  <a:lnTo>
                    <a:pt x="248" y="533"/>
                  </a:lnTo>
                  <a:cubicBezTo>
                    <a:pt x="249" y="533"/>
                    <a:pt x="249" y="533"/>
                    <a:pt x="249" y="533"/>
                  </a:cubicBezTo>
                  <a:cubicBezTo>
                    <a:pt x="250" y="533"/>
                    <a:pt x="250" y="533"/>
                    <a:pt x="250" y="533"/>
                  </a:cubicBezTo>
                  <a:cubicBezTo>
                    <a:pt x="251" y="533"/>
                    <a:pt x="251" y="532"/>
                    <a:pt x="251" y="532"/>
                  </a:cubicBezTo>
                  <a:lnTo>
                    <a:pt x="493" y="448"/>
                  </a:lnTo>
                  <a:cubicBezTo>
                    <a:pt x="500" y="445"/>
                    <a:pt x="506" y="440"/>
                    <a:pt x="509" y="433"/>
                  </a:cubicBezTo>
                  <a:cubicBezTo>
                    <a:pt x="509" y="432"/>
                    <a:pt x="509" y="432"/>
                    <a:pt x="510" y="431"/>
                  </a:cubicBezTo>
                  <a:cubicBezTo>
                    <a:pt x="510" y="429"/>
                    <a:pt x="511" y="427"/>
                    <a:pt x="511" y="425"/>
                  </a:cubicBezTo>
                  <a:lnTo>
                    <a:pt x="542" y="171"/>
                  </a:lnTo>
                  <a:lnTo>
                    <a:pt x="542" y="170"/>
                  </a:lnTo>
                  <a:lnTo>
                    <a:pt x="542" y="16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37084DF-281A-2F44-9E15-0ACE0D52C84F}"/>
                </a:ext>
              </a:extLst>
            </p:cNvPr>
            <p:cNvSpPr/>
            <p:nvPr/>
          </p:nvSpPr>
          <p:spPr>
            <a:xfrm>
              <a:off x="428400" y="2614927"/>
              <a:ext cx="350280" cy="36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4" h="1021">
                  <a:moveTo>
                    <a:pt x="744" y="640"/>
                  </a:moveTo>
                  <a:lnTo>
                    <a:pt x="919" y="554"/>
                  </a:lnTo>
                  <a:lnTo>
                    <a:pt x="919" y="749"/>
                  </a:lnTo>
                  <a:lnTo>
                    <a:pt x="744" y="835"/>
                  </a:lnTo>
                  <a:close/>
                  <a:moveTo>
                    <a:pt x="515" y="755"/>
                  </a:moveTo>
                  <a:lnTo>
                    <a:pt x="689" y="669"/>
                  </a:lnTo>
                  <a:lnTo>
                    <a:pt x="689" y="862"/>
                  </a:lnTo>
                  <a:lnTo>
                    <a:pt x="515" y="949"/>
                  </a:lnTo>
                  <a:close/>
                  <a:moveTo>
                    <a:pt x="285" y="669"/>
                  </a:moveTo>
                  <a:lnTo>
                    <a:pt x="460" y="755"/>
                  </a:lnTo>
                  <a:lnTo>
                    <a:pt x="460" y="949"/>
                  </a:lnTo>
                  <a:lnTo>
                    <a:pt x="285" y="862"/>
                  </a:lnTo>
                  <a:close/>
                  <a:moveTo>
                    <a:pt x="56" y="555"/>
                  </a:moveTo>
                  <a:lnTo>
                    <a:pt x="230" y="641"/>
                  </a:lnTo>
                  <a:lnTo>
                    <a:pt x="230" y="836"/>
                  </a:lnTo>
                  <a:lnTo>
                    <a:pt x="56" y="750"/>
                  </a:lnTo>
                  <a:close/>
                  <a:moveTo>
                    <a:pt x="257" y="172"/>
                  </a:moveTo>
                  <a:lnTo>
                    <a:pt x="425" y="254"/>
                  </a:lnTo>
                  <a:lnTo>
                    <a:pt x="257" y="337"/>
                  </a:lnTo>
                  <a:lnTo>
                    <a:pt x="90" y="255"/>
                  </a:lnTo>
                  <a:close/>
                  <a:moveTo>
                    <a:pt x="744" y="579"/>
                  </a:moveTo>
                  <a:lnTo>
                    <a:pt x="744" y="441"/>
                  </a:lnTo>
                  <a:lnTo>
                    <a:pt x="884" y="509"/>
                  </a:lnTo>
                  <a:close/>
                  <a:moveTo>
                    <a:pt x="230" y="580"/>
                  </a:moveTo>
                  <a:lnTo>
                    <a:pt x="55" y="493"/>
                  </a:lnTo>
                  <a:lnTo>
                    <a:pt x="55" y="299"/>
                  </a:lnTo>
                  <a:lnTo>
                    <a:pt x="230" y="385"/>
                  </a:lnTo>
                  <a:close/>
                  <a:moveTo>
                    <a:pt x="689" y="324"/>
                  </a:moveTo>
                  <a:lnTo>
                    <a:pt x="550" y="254"/>
                  </a:lnTo>
                  <a:lnTo>
                    <a:pt x="689" y="185"/>
                  </a:lnTo>
                  <a:close/>
                  <a:moveTo>
                    <a:pt x="487" y="451"/>
                  </a:moveTo>
                  <a:lnTo>
                    <a:pt x="320" y="368"/>
                  </a:lnTo>
                  <a:lnTo>
                    <a:pt x="487" y="285"/>
                  </a:lnTo>
                  <a:lnTo>
                    <a:pt x="654" y="368"/>
                  </a:lnTo>
                  <a:close/>
                  <a:moveTo>
                    <a:pt x="515" y="499"/>
                  </a:moveTo>
                  <a:lnTo>
                    <a:pt x="689" y="412"/>
                  </a:lnTo>
                  <a:lnTo>
                    <a:pt x="689" y="606"/>
                  </a:lnTo>
                  <a:lnTo>
                    <a:pt x="515" y="693"/>
                  </a:lnTo>
                  <a:close/>
                  <a:moveTo>
                    <a:pt x="285" y="413"/>
                  </a:moveTo>
                  <a:lnTo>
                    <a:pt x="459" y="499"/>
                  </a:lnTo>
                  <a:lnTo>
                    <a:pt x="459" y="693"/>
                  </a:lnTo>
                  <a:lnTo>
                    <a:pt x="285" y="606"/>
                  </a:lnTo>
                  <a:close/>
                  <a:moveTo>
                    <a:pt x="487" y="59"/>
                  </a:moveTo>
                  <a:lnTo>
                    <a:pt x="654" y="141"/>
                  </a:lnTo>
                  <a:lnTo>
                    <a:pt x="487" y="224"/>
                  </a:lnTo>
                  <a:lnTo>
                    <a:pt x="320" y="141"/>
                  </a:lnTo>
                  <a:close/>
                  <a:moveTo>
                    <a:pt x="973" y="772"/>
                  </a:moveTo>
                  <a:cubicBezTo>
                    <a:pt x="974" y="770"/>
                    <a:pt x="974" y="768"/>
                    <a:pt x="974" y="765"/>
                  </a:cubicBezTo>
                  <a:lnTo>
                    <a:pt x="974" y="509"/>
                  </a:lnTo>
                  <a:lnTo>
                    <a:pt x="974" y="508"/>
                  </a:lnTo>
                  <a:lnTo>
                    <a:pt x="974" y="507"/>
                  </a:lnTo>
                  <a:lnTo>
                    <a:pt x="974" y="506"/>
                  </a:lnTo>
                  <a:lnTo>
                    <a:pt x="973" y="505"/>
                  </a:lnTo>
                  <a:cubicBezTo>
                    <a:pt x="973" y="504"/>
                    <a:pt x="973" y="504"/>
                    <a:pt x="973" y="503"/>
                  </a:cubicBezTo>
                  <a:cubicBezTo>
                    <a:pt x="973" y="502"/>
                    <a:pt x="973" y="502"/>
                    <a:pt x="973" y="502"/>
                  </a:cubicBezTo>
                  <a:cubicBezTo>
                    <a:pt x="973" y="502"/>
                    <a:pt x="973" y="501"/>
                    <a:pt x="972" y="501"/>
                  </a:cubicBezTo>
                  <a:lnTo>
                    <a:pt x="972" y="500"/>
                  </a:lnTo>
                  <a:lnTo>
                    <a:pt x="972" y="499"/>
                  </a:lnTo>
                  <a:lnTo>
                    <a:pt x="971" y="498"/>
                  </a:lnTo>
                  <a:lnTo>
                    <a:pt x="971" y="497"/>
                  </a:lnTo>
                  <a:cubicBezTo>
                    <a:pt x="971" y="497"/>
                    <a:pt x="971" y="496"/>
                    <a:pt x="970" y="496"/>
                  </a:cubicBezTo>
                  <a:lnTo>
                    <a:pt x="970" y="495"/>
                  </a:lnTo>
                  <a:lnTo>
                    <a:pt x="969" y="495"/>
                  </a:lnTo>
                  <a:cubicBezTo>
                    <a:pt x="969" y="494"/>
                    <a:pt x="969" y="494"/>
                    <a:pt x="969" y="494"/>
                  </a:cubicBezTo>
                  <a:cubicBezTo>
                    <a:pt x="969" y="493"/>
                    <a:pt x="969" y="493"/>
                    <a:pt x="968" y="493"/>
                  </a:cubicBezTo>
                  <a:lnTo>
                    <a:pt x="968" y="492"/>
                  </a:lnTo>
                  <a:lnTo>
                    <a:pt x="967" y="492"/>
                  </a:lnTo>
                  <a:cubicBezTo>
                    <a:pt x="967" y="491"/>
                    <a:pt x="967" y="491"/>
                    <a:pt x="967" y="491"/>
                  </a:cubicBezTo>
                  <a:cubicBezTo>
                    <a:pt x="966" y="491"/>
                    <a:pt x="966" y="490"/>
                    <a:pt x="966" y="490"/>
                  </a:cubicBezTo>
                  <a:cubicBezTo>
                    <a:pt x="965" y="489"/>
                    <a:pt x="965" y="489"/>
                    <a:pt x="965" y="489"/>
                  </a:cubicBezTo>
                  <a:cubicBezTo>
                    <a:pt x="964" y="489"/>
                    <a:pt x="964" y="489"/>
                    <a:pt x="964" y="488"/>
                  </a:cubicBezTo>
                  <a:cubicBezTo>
                    <a:pt x="963" y="488"/>
                    <a:pt x="963" y="487"/>
                    <a:pt x="962" y="487"/>
                  </a:cubicBezTo>
                  <a:cubicBezTo>
                    <a:pt x="962" y="487"/>
                    <a:pt x="961" y="487"/>
                    <a:pt x="961" y="486"/>
                  </a:cubicBezTo>
                  <a:lnTo>
                    <a:pt x="960" y="486"/>
                  </a:lnTo>
                  <a:lnTo>
                    <a:pt x="960" y="485"/>
                  </a:lnTo>
                  <a:cubicBezTo>
                    <a:pt x="959" y="485"/>
                    <a:pt x="959" y="485"/>
                    <a:pt x="959" y="485"/>
                  </a:cubicBezTo>
                  <a:lnTo>
                    <a:pt x="958" y="485"/>
                  </a:lnTo>
                  <a:lnTo>
                    <a:pt x="744" y="379"/>
                  </a:lnTo>
                  <a:lnTo>
                    <a:pt x="744" y="141"/>
                  </a:lnTo>
                  <a:lnTo>
                    <a:pt x="744" y="140"/>
                  </a:lnTo>
                  <a:cubicBezTo>
                    <a:pt x="744" y="139"/>
                    <a:pt x="744" y="139"/>
                    <a:pt x="744" y="139"/>
                  </a:cubicBezTo>
                  <a:cubicBezTo>
                    <a:pt x="744" y="138"/>
                    <a:pt x="744" y="138"/>
                    <a:pt x="744" y="138"/>
                  </a:cubicBezTo>
                  <a:cubicBezTo>
                    <a:pt x="744" y="137"/>
                    <a:pt x="744" y="137"/>
                    <a:pt x="744" y="137"/>
                  </a:cubicBezTo>
                  <a:lnTo>
                    <a:pt x="744" y="136"/>
                  </a:lnTo>
                  <a:lnTo>
                    <a:pt x="744" y="135"/>
                  </a:lnTo>
                  <a:lnTo>
                    <a:pt x="743" y="134"/>
                  </a:lnTo>
                  <a:lnTo>
                    <a:pt x="743" y="133"/>
                  </a:lnTo>
                  <a:lnTo>
                    <a:pt x="743" y="132"/>
                  </a:lnTo>
                  <a:cubicBezTo>
                    <a:pt x="742" y="131"/>
                    <a:pt x="742" y="131"/>
                    <a:pt x="742" y="131"/>
                  </a:cubicBezTo>
                  <a:lnTo>
                    <a:pt x="742" y="130"/>
                  </a:lnTo>
                  <a:lnTo>
                    <a:pt x="742" y="129"/>
                  </a:lnTo>
                  <a:cubicBezTo>
                    <a:pt x="741" y="129"/>
                    <a:pt x="741" y="129"/>
                    <a:pt x="741" y="129"/>
                  </a:cubicBezTo>
                  <a:lnTo>
                    <a:pt x="741" y="128"/>
                  </a:lnTo>
                  <a:lnTo>
                    <a:pt x="741" y="127"/>
                  </a:lnTo>
                  <a:lnTo>
                    <a:pt x="740" y="127"/>
                  </a:lnTo>
                  <a:cubicBezTo>
                    <a:pt x="740" y="126"/>
                    <a:pt x="740" y="126"/>
                    <a:pt x="740" y="126"/>
                  </a:cubicBezTo>
                  <a:cubicBezTo>
                    <a:pt x="740" y="126"/>
                    <a:pt x="740" y="125"/>
                    <a:pt x="739" y="125"/>
                  </a:cubicBezTo>
                  <a:lnTo>
                    <a:pt x="739" y="124"/>
                  </a:lnTo>
                  <a:lnTo>
                    <a:pt x="738" y="124"/>
                  </a:lnTo>
                  <a:lnTo>
                    <a:pt x="738" y="123"/>
                  </a:lnTo>
                  <a:cubicBezTo>
                    <a:pt x="738" y="123"/>
                    <a:pt x="737" y="123"/>
                    <a:pt x="737" y="122"/>
                  </a:cubicBezTo>
                  <a:lnTo>
                    <a:pt x="736" y="122"/>
                  </a:lnTo>
                  <a:lnTo>
                    <a:pt x="736" y="121"/>
                  </a:lnTo>
                  <a:cubicBezTo>
                    <a:pt x="736" y="121"/>
                    <a:pt x="735" y="121"/>
                    <a:pt x="735" y="120"/>
                  </a:cubicBezTo>
                  <a:cubicBezTo>
                    <a:pt x="734" y="120"/>
                    <a:pt x="734" y="120"/>
                    <a:pt x="734" y="119"/>
                  </a:cubicBezTo>
                  <a:lnTo>
                    <a:pt x="733" y="119"/>
                  </a:lnTo>
                  <a:cubicBezTo>
                    <a:pt x="733" y="119"/>
                    <a:pt x="733" y="118"/>
                    <a:pt x="732" y="118"/>
                  </a:cubicBezTo>
                  <a:cubicBezTo>
                    <a:pt x="731" y="118"/>
                    <a:pt x="731" y="117"/>
                    <a:pt x="731" y="117"/>
                  </a:cubicBezTo>
                  <a:lnTo>
                    <a:pt x="730" y="117"/>
                  </a:lnTo>
                  <a:lnTo>
                    <a:pt x="729" y="116"/>
                  </a:lnTo>
                  <a:lnTo>
                    <a:pt x="502" y="4"/>
                  </a:lnTo>
                  <a:cubicBezTo>
                    <a:pt x="494" y="-1"/>
                    <a:pt x="484" y="-1"/>
                    <a:pt x="475" y="3"/>
                  </a:cubicBezTo>
                  <a:lnTo>
                    <a:pt x="247" y="116"/>
                  </a:lnTo>
                  <a:cubicBezTo>
                    <a:pt x="246" y="116"/>
                    <a:pt x="246" y="116"/>
                    <a:pt x="246" y="116"/>
                  </a:cubicBezTo>
                  <a:lnTo>
                    <a:pt x="16" y="230"/>
                  </a:lnTo>
                  <a:cubicBezTo>
                    <a:pt x="15" y="230"/>
                    <a:pt x="15" y="230"/>
                    <a:pt x="15" y="230"/>
                  </a:cubicBezTo>
                  <a:lnTo>
                    <a:pt x="14" y="230"/>
                  </a:lnTo>
                  <a:cubicBezTo>
                    <a:pt x="14" y="231"/>
                    <a:pt x="14" y="231"/>
                    <a:pt x="14" y="231"/>
                  </a:cubicBezTo>
                  <a:cubicBezTo>
                    <a:pt x="13" y="231"/>
                    <a:pt x="13" y="231"/>
                    <a:pt x="13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1" y="233"/>
                    <a:pt x="11" y="233"/>
                    <a:pt x="10" y="233"/>
                  </a:cubicBezTo>
                  <a:cubicBezTo>
                    <a:pt x="10" y="234"/>
                    <a:pt x="10" y="234"/>
                    <a:pt x="10" y="234"/>
                  </a:cubicBezTo>
                  <a:cubicBezTo>
                    <a:pt x="9" y="234"/>
                    <a:pt x="9" y="235"/>
                    <a:pt x="8" y="235"/>
                  </a:cubicBezTo>
                  <a:lnTo>
                    <a:pt x="8" y="236"/>
                  </a:lnTo>
                  <a:cubicBezTo>
                    <a:pt x="7" y="236"/>
                    <a:pt x="7" y="237"/>
                    <a:pt x="7" y="237"/>
                  </a:cubicBezTo>
                  <a:lnTo>
                    <a:pt x="6" y="237"/>
                  </a:lnTo>
                  <a:lnTo>
                    <a:pt x="6" y="238"/>
                  </a:lnTo>
                  <a:lnTo>
                    <a:pt x="5" y="239"/>
                  </a:lnTo>
                  <a:lnTo>
                    <a:pt x="5" y="240"/>
                  </a:lnTo>
                  <a:lnTo>
                    <a:pt x="4" y="240"/>
                  </a:lnTo>
                  <a:lnTo>
                    <a:pt x="4" y="241"/>
                  </a:lnTo>
                  <a:lnTo>
                    <a:pt x="3" y="242"/>
                  </a:lnTo>
                  <a:lnTo>
                    <a:pt x="3" y="243"/>
                  </a:lnTo>
                  <a:lnTo>
                    <a:pt x="3" y="244"/>
                  </a:lnTo>
                  <a:cubicBezTo>
                    <a:pt x="2" y="244"/>
                    <a:pt x="2" y="244"/>
                    <a:pt x="2" y="245"/>
                  </a:cubicBezTo>
                  <a:lnTo>
                    <a:pt x="2" y="246"/>
                  </a:lnTo>
                  <a:cubicBezTo>
                    <a:pt x="1" y="246"/>
                    <a:pt x="1" y="247"/>
                    <a:pt x="1" y="247"/>
                  </a:cubicBezTo>
                  <a:lnTo>
                    <a:pt x="1" y="248"/>
                  </a:lnTo>
                  <a:lnTo>
                    <a:pt x="1" y="249"/>
                  </a:lnTo>
                  <a:lnTo>
                    <a:pt x="1" y="250"/>
                  </a:lnTo>
                  <a:lnTo>
                    <a:pt x="1" y="251"/>
                  </a:lnTo>
                  <a:lnTo>
                    <a:pt x="0" y="251"/>
                  </a:lnTo>
                  <a:cubicBezTo>
                    <a:pt x="0" y="252"/>
                    <a:pt x="0" y="252"/>
                    <a:pt x="0" y="25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0" y="255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767"/>
                  </a:lnTo>
                  <a:cubicBezTo>
                    <a:pt x="0" y="768"/>
                    <a:pt x="0" y="768"/>
                    <a:pt x="0" y="769"/>
                  </a:cubicBezTo>
                  <a:lnTo>
                    <a:pt x="1" y="770"/>
                  </a:lnTo>
                  <a:lnTo>
                    <a:pt x="1" y="771"/>
                  </a:lnTo>
                  <a:cubicBezTo>
                    <a:pt x="1" y="772"/>
                    <a:pt x="1" y="772"/>
                    <a:pt x="1" y="773"/>
                  </a:cubicBezTo>
                  <a:lnTo>
                    <a:pt x="1" y="774"/>
                  </a:lnTo>
                  <a:lnTo>
                    <a:pt x="2" y="775"/>
                  </a:lnTo>
                  <a:cubicBezTo>
                    <a:pt x="2" y="776"/>
                    <a:pt x="2" y="776"/>
                    <a:pt x="2" y="776"/>
                  </a:cubicBezTo>
                  <a:cubicBezTo>
                    <a:pt x="2" y="777"/>
                    <a:pt x="2" y="777"/>
                    <a:pt x="3" y="778"/>
                  </a:cubicBezTo>
                  <a:lnTo>
                    <a:pt x="3" y="779"/>
                  </a:lnTo>
                  <a:lnTo>
                    <a:pt x="4" y="780"/>
                  </a:lnTo>
                  <a:cubicBezTo>
                    <a:pt x="4" y="780"/>
                    <a:pt x="4" y="781"/>
                    <a:pt x="5" y="781"/>
                  </a:cubicBezTo>
                  <a:cubicBezTo>
                    <a:pt x="5" y="782"/>
                    <a:pt x="5" y="782"/>
                    <a:pt x="5" y="782"/>
                  </a:cubicBezTo>
                  <a:cubicBezTo>
                    <a:pt x="5" y="783"/>
                    <a:pt x="6" y="783"/>
                    <a:pt x="6" y="783"/>
                  </a:cubicBezTo>
                  <a:cubicBezTo>
                    <a:pt x="6" y="784"/>
                    <a:pt x="7" y="784"/>
                    <a:pt x="7" y="784"/>
                  </a:cubicBezTo>
                  <a:cubicBezTo>
                    <a:pt x="7" y="785"/>
                    <a:pt x="8" y="785"/>
                    <a:pt x="8" y="786"/>
                  </a:cubicBezTo>
                  <a:lnTo>
                    <a:pt x="9" y="786"/>
                  </a:lnTo>
                  <a:cubicBezTo>
                    <a:pt x="9" y="787"/>
                    <a:pt x="9" y="787"/>
                    <a:pt x="10" y="787"/>
                  </a:cubicBezTo>
                  <a:cubicBezTo>
                    <a:pt x="10" y="788"/>
                    <a:pt x="10" y="788"/>
                    <a:pt x="11" y="788"/>
                  </a:cubicBezTo>
                  <a:cubicBezTo>
                    <a:pt x="11" y="788"/>
                    <a:pt x="11" y="789"/>
                    <a:pt x="12" y="789"/>
                  </a:cubicBezTo>
                  <a:cubicBezTo>
                    <a:pt x="12" y="789"/>
                    <a:pt x="12" y="790"/>
                    <a:pt x="13" y="790"/>
                  </a:cubicBezTo>
                  <a:lnTo>
                    <a:pt x="14" y="790"/>
                  </a:lnTo>
                  <a:cubicBezTo>
                    <a:pt x="14" y="791"/>
                    <a:pt x="15" y="791"/>
                    <a:pt x="15" y="791"/>
                  </a:cubicBezTo>
                  <a:lnTo>
                    <a:pt x="16" y="791"/>
                  </a:lnTo>
                  <a:lnTo>
                    <a:pt x="245" y="905"/>
                  </a:lnTo>
                  <a:lnTo>
                    <a:pt x="246" y="905"/>
                  </a:lnTo>
                  <a:cubicBezTo>
                    <a:pt x="246" y="905"/>
                    <a:pt x="247" y="906"/>
                    <a:pt x="248" y="906"/>
                  </a:cubicBezTo>
                  <a:lnTo>
                    <a:pt x="249" y="906"/>
                  </a:lnTo>
                  <a:lnTo>
                    <a:pt x="250" y="906"/>
                  </a:lnTo>
                  <a:lnTo>
                    <a:pt x="475" y="1018"/>
                  </a:lnTo>
                  <a:cubicBezTo>
                    <a:pt x="476" y="1018"/>
                    <a:pt x="476" y="1018"/>
                    <a:pt x="476" y="1018"/>
                  </a:cubicBezTo>
                  <a:cubicBezTo>
                    <a:pt x="477" y="1018"/>
                    <a:pt x="477" y="1018"/>
                    <a:pt x="477" y="1019"/>
                  </a:cubicBezTo>
                  <a:lnTo>
                    <a:pt x="478" y="1019"/>
                  </a:lnTo>
                  <a:cubicBezTo>
                    <a:pt x="479" y="1019"/>
                    <a:pt x="479" y="1019"/>
                    <a:pt x="479" y="1019"/>
                  </a:cubicBezTo>
                  <a:cubicBezTo>
                    <a:pt x="480" y="1020"/>
                    <a:pt x="480" y="1020"/>
                    <a:pt x="481" y="1020"/>
                  </a:cubicBezTo>
                  <a:cubicBezTo>
                    <a:pt x="482" y="1020"/>
                    <a:pt x="482" y="1020"/>
                    <a:pt x="482" y="1020"/>
                  </a:cubicBezTo>
                  <a:cubicBezTo>
                    <a:pt x="483" y="1020"/>
                    <a:pt x="483" y="1020"/>
                    <a:pt x="484" y="1020"/>
                  </a:cubicBezTo>
                  <a:cubicBezTo>
                    <a:pt x="484" y="1021"/>
                    <a:pt x="484" y="1021"/>
                    <a:pt x="485" y="1021"/>
                  </a:cubicBezTo>
                  <a:cubicBezTo>
                    <a:pt x="485" y="1021"/>
                    <a:pt x="486" y="1021"/>
                    <a:pt x="487" y="1021"/>
                  </a:cubicBezTo>
                  <a:cubicBezTo>
                    <a:pt x="488" y="1021"/>
                    <a:pt x="489" y="1021"/>
                    <a:pt x="490" y="1021"/>
                  </a:cubicBezTo>
                  <a:lnTo>
                    <a:pt x="490" y="1020"/>
                  </a:lnTo>
                  <a:lnTo>
                    <a:pt x="491" y="1020"/>
                  </a:lnTo>
                  <a:lnTo>
                    <a:pt x="492" y="1020"/>
                  </a:lnTo>
                  <a:cubicBezTo>
                    <a:pt x="493" y="1020"/>
                    <a:pt x="493" y="1020"/>
                    <a:pt x="493" y="1020"/>
                  </a:cubicBezTo>
                  <a:lnTo>
                    <a:pt x="494" y="1020"/>
                  </a:lnTo>
                  <a:cubicBezTo>
                    <a:pt x="494" y="1020"/>
                    <a:pt x="495" y="1020"/>
                    <a:pt x="495" y="1019"/>
                  </a:cubicBezTo>
                  <a:lnTo>
                    <a:pt x="496" y="1019"/>
                  </a:lnTo>
                  <a:cubicBezTo>
                    <a:pt x="497" y="1019"/>
                    <a:pt x="497" y="1019"/>
                    <a:pt x="497" y="1019"/>
                  </a:cubicBezTo>
                  <a:cubicBezTo>
                    <a:pt x="498" y="1018"/>
                    <a:pt x="498" y="1018"/>
                    <a:pt x="498" y="1018"/>
                  </a:cubicBezTo>
                  <a:lnTo>
                    <a:pt x="499" y="1018"/>
                  </a:lnTo>
                  <a:lnTo>
                    <a:pt x="729" y="904"/>
                  </a:lnTo>
                  <a:cubicBezTo>
                    <a:pt x="730" y="904"/>
                    <a:pt x="732" y="903"/>
                    <a:pt x="733" y="902"/>
                  </a:cubicBezTo>
                  <a:lnTo>
                    <a:pt x="958" y="791"/>
                  </a:lnTo>
                  <a:cubicBezTo>
                    <a:pt x="966" y="787"/>
                    <a:pt x="970" y="781"/>
                    <a:pt x="973" y="774"/>
                  </a:cubicBezTo>
                  <a:cubicBezTo>
                    <a:pt x="973" y="773"/>
                    <a:pt x="973" y="773"/>
                    <a:pt x="973" y="7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-2"/>
            <a:ext cx="24377658" cy="1374109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5A6A6-05EB-2041-A990-099E4A9E8AAE}"/>
              </a:ext>
            </a:extLst>
          </p:cNvPr>
          <p:cNvGrpSpPr/>
          <p:nvPr/>
        </p:nvGrpSpPr>
        <p:grpSpPr>
          <a:xfrm>
            <a:off x="2252276" y="5559657"/>
            <a:ext cx="11463724" cy="2596685"/>
            <a:chOff x="2075983" y="2711224"/>
            <a:chExt cx="11463724" cy="2596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BC8CD3-1555-834D-9145-224E947E7733}"/>
                </a:ext>
              </a:extLst>
            </p:cNvPr>
            <p:cNvSpPr txBox="1"/>
            <p:nvPr/>
          </p:nvSpPr>
          <p:spPr>
            <a:xfrm>
              <a:off x="2167423" y="2711224"/>
              <a:ext cx="1137228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spc="6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MEET OUR TEAM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95AD403-9EC1-9E44-A0B7-C213A68619A3}"/>
                </a:ext>
              </a:extLst>
            </p:cNvPr>
            <p:cNvSpPr txBox="1">
              <a:spLocks/>
            </p:cNvSpPr>
            <p:nvPr/>
          </p:nvSpPr>
          <p:spPr>
            <a:xfrm>
              <a:off x="2075983" y="4034663"/>
              <a:ext cx="10342845" cy="127324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sp>
        <p:nvSpPr>
          <p:cNvPr id="7" name="Chord 6">
            <a:extLst>
              <a:ext uri="{FF2B5EF4-FFF2-40B4-BE49-F238E27FC236}">
                <a16:creationId xmlns:a16="http://schemas.microsoft.com/office/drawing/2014/main" id="{FE219E18-88C4-9040-88E9-EE1279F9859E}"/>
              </a:ext>
            </a:extLst>
          </p:cNvPr>
          <p:cNvSpPr/>
          <p:nvPr/>
        </p:nvSpPr>
        <p:spPr>
          <a:xfrm>
            <a:off x="17519639" y="-2"/>
            <a:ext cx="13716020" cy="1371600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B6F963-D8E6-A640-BF72-4940DBCF8610}"/>
              </a:ext>
            </a:extLst>
          </p:cNvPr>
          <p:cNvSpPr/>
          <p:nvPr/>
        </p:nvSpPr>
        <p:spPr>
          <a:xfrm>
            <a:off x="14943221" y="-1"/>
            <a:ext cx="9434429" cy="7786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EEC2E-7DA9-6543-9936-DF0AE2814962}"/>
              </a:ext>
            </a:extLst>
          </p:cNvPr>
          <p:cNvGrpSpPr/>
          <p:nvPr/>
        </p:nvGrpSpPr>
        <p:grpSpPr>
          <a:xfrm>
            <a:off x="1774825" y="9880708"/>
            <a:ext cx="20828000" cy="1824742"/>
            <a:chOff x="1774825" y="9330992"/>
            <a:chExt cx="20828000" cy="18247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2EBB01-BF6E-D049-AD0E-016CED0CF242}"/>
                </a:ext>
              </a:extLst>
            </p:cNvPr>
            <p:cNvSpPr txBox="1"/>
            <p:nvPr/>
          </p:nvSpPr>
          <p:spPr>
            <a:xfrm>
              <a:off x="1774825" y="9781698"/>
              <a:ext cx="722479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BUSINESS TEAM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BDF290-55E2-A344-908B-6A920FFBED85}"/>
                </a:ext>
              </a:extLst>
            </p:cNvPr>
            <p:cNvSpPr txBox="1"/>
            <p:nvPr/>
          </p:nvSpPr>
          <p:spPr>
            <a:xfrm>
              <a:off x="1831975" y="9390064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28F7B9-D633-B440-866E-8F23209B33E4}"/>
                </a:ext>
              </a:extLst>
            </p:cNvPr>
            <p:cNvSpPr/>
            <p:nvPr/>
          </p:nvSpPr>
          <p:spPr>
            <a:xfrm>
              <a:off x="1897474" y="10822418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DF4E9E71-27A6-5F4D-91A8-CA3AA7CBBC54}"/>
                </a:ext>
              </a:extLst>
            </p:cNvPr>
            <p:cNvSpPr txBox="1">
              <a:spLocks/>
            </p:cNvSpPr>
            <p:nvPr/>
          </p:nvSpPr>
          <p:spPr>
            <a:xfrm>
              <a:off x="10592588" y="9330992"/>
              <a:ext cx="12010237" cy="182474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 that consumers believe they need it. </a:t>
              </a:r>
            </a:p>
          </p:txBody>
        </p:sp>
      </p:grpSp>
      <p:sp>
        <p:nvSpPr>
          <p:cNvPr id="43" name="Chord 42">
            <a:extLst>
              <a:ext uri="{FF2B5EF4-FFF2-40B4-BE49-F238E27FC236}">
                <a16:creationId xmlns:a16="http://schemas.microsoft.com/office/drawing/2014/main" id="{918148B4-10D9-C247-9E19-6A3586B211D6}"/>
              </a:ext>
            </a:extLst>
          </p:cNvPr>
          <p:cNvSpPr/>
          <p:nvPr/>
        </p:nvSpPr>
        <p:spPr>
          <a:xfrm rot="5400000">
            <a:off x="12603074" y="5446110"/>
            <a:ext cx="4680293" cy="4680288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F077C8-2A18-4A43-B138-448687A8F49E}"/>
              </a:ext>
            </a:extLst>
          </p:cNvPr>
          <p:cNvGrpSpPr/>
          <p:nvPr/>
        </p:nvGrpSpPr>
        <p:grpSpPr>
          <a:xfrm>
            <a:off x="16872117" y="2657589"/>
            <a:ext cx="5576635" cy="2471073"/>
            <a:chOff x="4130496" y="5231011"/>
            <a:chExt cx="5576635" cy="2471073"/>
          </a:xfrm>
        </p:grpSpPr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EEC465D9-1F58-7145-B87F-CEED15628050}"/>
                </a:ext>
              </a:extLst>
            </p:cNvPr>
            <p:cNvSpPr txBox="1">
              <a:spLocks/>
            </p:cNvSpPr>
            <p:nvPr/>
          </p:nvSpPr>
          <p:spPr>
            <a:xfrm>
              <a:off x="4130496" y="5877342"/>
              <a:ext cx="5576635" cy="182474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Refers to a good or service being offered by a company, ideally, a product should.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881326-CC1C-D04A-B719-3EDA092C28F2}"/>
                </a:ext>
              </a:extLst>
            </p:cNvPr>
            <p:cNvSpPr/>
            <p:nvPr/>
          </p:nvSpPr>
          <p:spPr>
            <a:xfrm>
              <a:off x="4280011" y="5231011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Brian Anderson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58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Marcador de imagen 8"/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BUSINESS TEAM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2C95AF-3808-CF4C-9153-585CDECD9CA0}"/>
              </a:ext>
            </a:extLst>
          </p:cNvPr>
          <p:cNvGrpSpPr/>
          <p:nvPr/>
        </p:nvGrpSpPr>
        <p:grpSpPr>
          <a:xfrm>
            <a:off x="1470063" y="4171543"/>
            <a:ext cx="21437524" cy="8035137"/>
            <a:chOff x="1470063" y="3791887"/>
            <a:chExt cx="21437524" cy="80351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58FB4D-3CB3-6D44-B870-A73C27883DB1}"/>
                </a:ext>
              </a:extLst>
            </p:cNvPr>
            <p:cNvGrpSpPr/>
            <p:nvPr/>
          </p:nvGrpSpPr>
          <p:grpSpPr>
            <a:xfrm>
              <a:off x="5071423" y="3791887"/>
              <a:ext cx="1815770" cy="1815534"/>
              <a:chOff x="4458315" y="4537483"/>
              <a:chExt cx="1463838" cy="146364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AF1948C-5C32-4B40-98D1-1625868C0A7A}"/>
                  </a:ext>
                </a:extLst>
              </p:cNvPr>
              <p:cNvSpPr/>
              <p:nvPr/>
            </p:nvSpPr>
            <p:spPr>
              <a:xfrm>
                <a:off x="4458315" y="4537483"/>
                <a:ext cx="1463838" cy="1463648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751" tIns="121874" rIns="243751" bIns="121874" rtlCol="0" anchor="ctr"/>
              <a:lstStyle/>
              <a:p>
                <a:pPr algn="ctr"/>
                <a:endParaRPr lang="en-US" sz="3599" dirty="0">
                  <a:solidFill>
                    <a:schemeClr val="accent1"/>
                  </a:solidFill>
                  <a:latin typeface="Montserrat Medium" pitchFamily="2" charset="77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901C634-816E-C24D-B50F-766F159B50E3}"/>
                  </a:ext>
                </a:extLst>
              </p:cNvPr>
              <p:cNvGrpSpPr/>
              <p:nvPr/>
            </p:nvGrpSpPr>
            <p:grpSpPr>
              <a:xfrm>
                <a:off x="4827300" y="4971416"/>
                <a:ext cx="725868" cy="595781"/>
                <a:chOff x="428400" y="2589727"/>
                <a:chExt cx="478080" cy="392400"/>
              </a:xfrm>
              <a:solidFill>
                <a:schemeClr val="bg2"/>
              </a:solidFill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77D6A2DF-F453-BB40-95EF-B4D74C83B375}"/>
                    </a:ext>
                  </a:extLst>
                </p:cNvPr>
                <p:cNvSpPr/>
                <p:nvPr/>
              </p:nvSpPr>
              <p:spPr>
                <a:xfrm>
                  <a:off x="711360" y="2589727"/>
                  <a:ext cx="195120" cy="19188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43" h="534">
                      <a:moveTo>
                        <a:pt x="81" y="159"/>
                      </a:moveTo>
                      <a:lnTo>
                        <a:pt x="244" y="266"/>
                      </a:lnTo>
                      <a:lnTo>
                        <a:pt x="220" y="459"/>
                      </a:lnTo>
                      <a:lnTo>
                        <a:pt x="57" y="352"/>
                      </a:lnTo>
                      <a:close/>
                      <a:moveTo>
                        <a:pt x="298" y="58"/>
                      </a:moveTo>
                      <a:lnTo>
                        <a:pt x="453" y="160"/>
                      </a:lnTo>
                      <a:lnTo>
                        <a:pt x="277" y="222"/>
                      </a:lnTo>
                      <a:lnTo>
                        <a:pt x="121" y="119"/>
                      </a:lnTo>
                      <a:close/>
                      <a:moveTo>
                        <a:pt x="458" y="401"/>
                      </a:moveTo>
                      <a:lnTo>
                        <a:pt x="275" y="466"/>
                      </a:lnTo>
                      <a:lnTo>
                        <a:pt x="299" y="273"/>
                      </a:lnTo>
                      <a:lnTo>
                        <a:pt x="482" y="208"/>
                      </a:lnTo>
                      <a:close/>
                      <a:moveTo>
                        <a:pt x="543" y="168"/>
                      </a:moveTo>
                      <a:cubicBezTo>
                        <a:pt x="543" y="167"/>
                        <a:pt x="543" y="167"/>
                        <a:pt x="543" y="167"/>
                      </a:cubicBezTo>
                      <a:cubicBezTo>
                        <a:pt x="543" y="167"/>
                        <a:pt x="543" y="166"/>
                        <a:pt x="542" y="166"/>
                      </a:cubicBezTo>
                      <a:cubicBezTo>
                        <a:pt x="542" y="165"/>
                        <a:pt x="542" y="165"/>
                        <a:pt x="542" y="165"/>
                      </a:cubicBezTo>
                      <a:lnTo>
                        <a:pt x="542" y="164"/>
                      </a:lnTo>
                      <a:lnTo>
                        <a:pt x="542" y="163"/>
                      </a:lnTo>
                      <a:lnTo>
                        <a:pt x="542" y="162"/>
                      </a:lnTo>
                      <a:lnTo>
                        <a:pt x="542" y="161"/>
                      </a:lnTo>
                      <a:cubicBezTo>
                        <a:pt x="542" y="160"/>
                        <a:pt x="541" y="160"/>
                        <a:pt x="541" y="159"/>
                      </a:cubicBezTo>
                      <a:lnTo>
                        <a:pt x="541" y="158"/>
                      </a:lnTo>
                      <a:lnTo>
                        <a:pt x="541" y="157"/>
                      </a:lnTo>
                      <a:cubicBezTo>
                        <a:pt x="540" y="157"/>
                        <a:pt x="540" y="156"/>
                        <a:pt x="540" y="156"/>
                      </a:cubicBezTo>
                      <a:lnTo>
                        <a:pt x="540" y="155"/>
                      </a:lnTo>
                      <a:lnTo>
                        <a:pt x="539" y="155"/>
                      </a:lnTo>
                      <a:cubicBezTo>
                        <a:pt x="539" y="154"/>
                        <a:pt x="539" y="154"/>
                        <a:pt x="539" y="154"/>
                      </a:cubicBezTo>
                      <a:cubicBezTo>
                        <a:pt x="539" y="153"/>
                        <a:pt x="538" y="153"/>
                        <a:pt x="538" y="153"/>
                      </a:cubicBezTo>
                      <a:lnTo>
                        <a:pt x="538" y="152"/>
                      </a:lnTo>
                      <a:lnTo>
                        <a:pt x="537" y="151"/>
                      </a:lnTo>
                      <a:cubicBezTo>
                        <a:pt x="537" y="151"/>
                        <a:pt x="537" y="150"/>
                        <a:pt x="536" y="150"/>
                      </a:cubicBezTo>
                      <a:lnTo>
                        <a:pt x="536" y="149"/>
                      </a:lnTo>
                      <a:lnTo>
                        <a:pt x="535" y="149"/>
                      </a:lnTo>
                      <a:lnTo>
                        <a:pt x="535" y="148"/>
                      </a:lnTo>
                      <a:cubicBezTo>
                        <a:pt x="534" y="148"/>
                        <a:pt x="534" y="148"/>
                        <a:pt x="534" y="147"/>
                      </a:cubicBezTo>
                      <a:lnTo>
                        <a:pt x="533" y="147"/>
                      </a:lnTo>
                      <a:lnTo>
                        <a:pt x="533" y="146"/>
                      </a:lnTo>
                      <a:cubicBezTo>
                        <a:pt x="532" y="146"/>
                        <a:pt x="532" y="146"/>
                        <a:pt x="532" y="146"/>
                      </a:cubicBezTo>
                      <a:cubicBezTo>
                        <a:pt x="532" y="145"/>
                        <a:pt x="531" y="145"/>
                        <a:pt x="531" y="145"/>
                      </a:cubicBezTo>
                      <a:lnTo>
                        <a:pt x="530" y="145"/>
                      </a:lnTo>
                      <a:lnTo>
                        <a:pt x="530" y="144"/>
                      </a:lnTo>
                      <a:lnTo>
                        <a:pt x="318" y="5"/>
                      </a:lnTo>
                      <a:cubicBezTo>
                        <a:pt x="311" y="0"/>
                        <a:pt x="301" y="-2"/>
                        <a:pt x="292" y="1"/>
                      </a:cubicBezTo>
                      <a:lnTo>
                        <a:pt x="50" y="86"/>
                      </a:lnTo>
                      <a:lnTo>
                        <a:pt x="49" y="86"/>
                      </a:lnTo>
                      <a:lnTo>
                        <a:pt x="48" y="86"/>
                      </a:lnTo>
                      <a:cubicBezTo>
                        <a:pt x="48" y="87"/>
                        <a:pt x="47" y="87"/>
                        <a:pt x="47" y="87"/>
                      </a:cubicBezTo>
                      <a:cubicBezTo>
                        <a:pt x="46" y="87"/>
                        <a:pt x="46" y="88"/>
                        <a:pt x="46" y="88"/>
                      </a:cubicBezTo>
                      <a:cubicBezTo>
                        <a:pt x="45" y="88"/>
                        <a:pt x="45" y="88"/>
                        <a:pt x="44" y="88"/>
                      </a:cubicBezTo>
                      <a:cubicBezTo>
                        <a:pt x="44" y="89"/>
                        <a:pt x="44" y="89"/>
                        <a:pt x="43" y="89"/>
                      </a:cubicBezTo>
                      <a:lnTo>
                        <a:pt x="42" y="90"/>
                      </a:lnTo>
                      <a:lnTo>
                        <a:pt x="41" y="91"/>
                      </a:lnTo>
                      <a:lnTo>
                        <a:pt x="40" y="92"/>
                      </a:lnTo>
                      <a:lnTo>
                        <a:pt x="39" y="92"/>
                      </a:lnTo>
                      <a:cubicBezTo>
                        <a:pt x="39" y="93"/>
                        <a:pt x="39" y="93"/>
                        <a:pt x="38" y="94"/>
                      </a:cubicBezTo>
                      <a:cubicBezTo>
                        <a:pt x="37" y="95"/>
                        <a:pt x="37" y="95"/>
                        <a:pt x="37" y="96"/>
                      </a:cubicBezTo>
                      <a:lnTo>
                        <a:pt x="36" y="96"/>
                      </a:lnTo>
                      <a:lnTo>
                        <a:pt x="36" y="97"/>
                      </a:lnTo>
                      <a:lnTo>
                        <a:pt x="35" y="98"/>
                      </a:lnTo>
                      <a:lnTo>
                        <a:pt x="35" y="99"/>
                      </a:lnTo>
                      <a:cubicBezTo>
                        <a:pt x="34" y="99"/>
                        <a:pt x="34" y="100"/>
                        <a:pt x="34" y="100"/>
                      </a:cubicBezTo>
                      <a:lnTo>
                        <a:pt x="34" y="101"/>
                      </a:lnTo>
                      <a:cubicBezTo>
                        <a:pt x="34" y="101"/>
                        <a:pt x="33" y="101"/>
                        <a:pt x="33" y="102"/>
                      </a:cubicBezTo>
                      <a:lnTo>
                        <a:pt x="33" y="103"/>
                      </a:lnTo>
                      <a:lnTo>
                        <a:pt x="33" y="104"/>
                      </a:lnTo>
                      <a:cubicBezTo>
                        <a:pt x="33" y="105"/>
                        <a:pt x="32" y="105"/>
                        <a:pt x="32" y="105"/>
                      </a:cubicBezTo>
                      <a:lnTo>
                        <a:pt x="32" y="106"/>
                      </a:lnTo>
                      <a:lnTo>
                        <a:pt x="32" y="107"/>
                      </a:lnTo>
                      <a:lnTo>
                        <a:pt x="32" y="108"/>
                      </a:lnTo>
                      <a:lnTo>
                        <a:pt x="1" y="363"/>
                      </a:lnTo>
                      <a:cubicBezTo>
                        <a:pt x="1" y="363"/>
                        <a:pt x="0" y="364"/>
                        <a:pt x="0" y="365"/>
                      </a:cubicBezTo>
                      <a:lnTo>
                        <a:pt x="0" y="366"/>
                      </a:lnTo>
                      <a:lnTo>
                        <a:pt x="0" y="367"/>
                      </a:lnTo>
                      <a:cubicBezTo>
                        <a:pt x="0" y="368"/>
                        <a:pt x="0" y="368"/>
                        <a:pt x="1" y="369"/>
                      </a:cubicBezTo>
                      <a:lnTo>
                        <a:pt x="1" y="370"/>
                      </a:lnTo>
                      <a:lnTo>
                        <a:pt x="1" y="371"/>
                      </a:lnTo>
                      <a:lnTo>
                        <a:pt x="1" y="372"/>
                      </a:lnTo>
                      <a:cubicBezTo>
                        <a:pt x="1" y="373"/>
                        <a:pt x="1" y="373"/>
                        <a:pt x="2" y="374"/>
                      </a:cubicBezTo>
                      <a:lnTo>
                        <a:pt x="2" y="375"/>
                      </a:lnTo>
                      <a:lnTo>
                        <a:pt x="2" y="376"/>
                      </a:lnTo>
                      <a:cubicBezTo>
                        <a:pt x="3" y="377"/>
                        <a:pt x="3" y="377"/>
                        <a:pt x="3" y="377"/>
                      </a:cubicBezTo>
                      <a:cubicBezTo>
                        <a:pt x="3" y="378"/>
                        <a:pt x="3" y="378"/>
                        <a:pt x="3" y="379"/>
                      </a:cubicBezTo>
                      <a:cubicBezTo>
                        <a:pt x="4" y="379"/>
                        <a:pt x="4" y="380"/>
                        <a:pt x="4" y="380"/>
                      </a:cubicBezTo>
                      <a:lnTo>
                        <a:pt x="5" y="381"/>
                      </a:lnTo>
                      <a:lnTo>
                        <a:pt x="6" y="382"/>
                      </a:lnTo>
                      <a:lnTo>
                        <a:pt x="6" y="383"/>
                      </a:lnTo>
                      <a:cubicBezTo>
                        <a:pt x="7" y="383"/>
                        <a:pt x="7" y="384"/>
                        <a:pt x="7" y="384"/>
                      </a:cubicBezTo>
                      <a:cubicBezTo>
                        <a:pt x="8" y="384"/>
                        <a:pt x="8" y="385"/>
                        <a:pt x="8" y="385"/>
                      </a:cubicBezTo>
                      <a:lnTo>
                        <a:pt x="9" y="386"/>
                      </a:lnTo>
                      <a:cubicBezTo>
                        <a:pt x="10" y="386"/>
                        <a:pt x="10" y="387"/>
                        <a:pt x="10" y="387"/>
                      </a:cubicBezTo>
                      <a:cubicBezTo>
                        <a:pt x="10" y="387"/>
                        <a:pt x="11" y="387"/>
                        <a:pt x="11" y="388"/>
                      </a:cubicBezTo>
                      <a:cubicBezTo>
                        <a:pt x="12" y="388"/>
                        <a:pt x="12" y="388"/>
                        <a:pt x="12" y="389"/>
                      </a:cubicBezTo>
                      <a:cubicBezTo>
                        <a:pt x="13" y="389"/>
                        <a:pt x="13" y="389"/>
                        <a:pt x="13" y="389"/>
                      </a:cubicBezTo>
                      <a:lnTo>
                        <a:pt x="227" y="529"/>
                      </a:lnTo>
                      <a:lnTo>
                        <a:pt x="227" y="530"/>
                      </a:lnTo>
                      <a:cubicBezTo>
                        <a:pt x="228" y="530"/>
                        <a:pt x="228" y="530"/>
                        <a:pt x="228" y="530"/>
                      </a:cubicBezTo>
                      <a:cubicBezTo>
                        <a:pt x="229" y="531"/>
                        <a:pt x="229" y="531"/>
                        <a:pt x="229" y="531"/>
                      </a:cubicBezTo>
                      <a:cubicBezTo>
                        <a:pt x="230" y="531"/>
                        <a:pt x="230" y="531"/>
                        <a:pt x="230" y="531"/>
                      </a:cubicBezTo>
                      <a:lnTo>
                        <a:pt x="231" y="531"/>
                      </a:lnTo>
                      <a:lnTo>
                        <a:pt x="231" y="532"/>
                      </a:lnTo>
                      <a:cubicBezTo>
                        <a:pt x="232" y="532"/>
                        <a:pt x="232" y="532"/>
                        <a:pt x="232" y="532"/>
                      </a:cubicBezTo>
                      <a:lnTo>
                        <a:pt x="233" y="532"/>
                      </a:lnTo>
                      <a:lnTo>
                        <a:pt x="233" y="533"/>
                      </a:lnTo>
                      <a:cubicBezTo>
                        <a:pt x="234" y="533"/>
                        <a:pt x="234" y="533"/>
                        <a:pt x="234" y="533"/>
                      </a:cubicBezTo>
                      <a:lnTo>
                        <a:pt x="235" y="533"/>
                      </a:lnTo>
                      <a:lnTo>
                        <a:pt x="236" y="533"/>
                      </a:lnTo>
                      <a:lnTo>
                        <a:pt x="237" y="533"/>
                      </a:lnTo>
                      <a:lnTo>
                        <a:pt x="238" y="534"/>
                      </a:lnTo>
                      <a:lnTo>
                        <a:pt x="239" y="534"/>
                      </a:lnTo>
                      <a:lnTo>
                        <a:pt x="240" y="534"/>
                      </a:lnTo>
                      <a:lnTo>
                        <a:pt x="241" y="534"/>
                      </a:lnTo>
                      <a:lnTo>
                        <a:pt x="242" y="534"/>
                      </a:lnTo>
                      <a:cubicBezTo>
                        <a:pt x="243" y="534"/>
                        <a:pt x="244" y="534"/>
                        <a:pt x="244" y="534"/>
                      </a:cubicBezTo>
                      <a:cubicBezTo>
                        <a:pt x="245" y="534"/>
                        <a:pt x="245" y="534"/>
                        <a:pt x="245" y="534"/>
                      </a:cubicBezTo>
                      <a:lnTo>
                        <a:pt x="246" y="534"/>
                      </a:lnTo>
                      <a:lnTo>
                        <a:pt x="247" y="533"/>
                      </a:lnTo>
                      <a:lnTo>
                        <a:pt x="248" y="533"/>
                      </a:lnTo>
                      <a:cubicBezTo>
                        <a:pt x="249" y="533"/>
                        <a:pt x="249" y="533"/>
                        <a:pt x="249" y="533"/>
                      </a:cubicBezTo>
                      <a:cubicBezTo>
                        <a:pt x="250" y="533"/>
                        <a:pt x="250" y="533"/>
                        <a:pt x="250" y="533"/>
                      </a:cubicBezTo>
                      <a:cubicBezTo>
                        <a:pt x="251" y="533"/>
                        <a:pt x="251" y="532"/>
                        <a:pt x="251" y="532"/>
                      </a:cubicBezTo>
                      <a:lnTo>
                        <a:pt x="493" y="448"/>
                      </a:lnTo>
                      <a:cubicBezTo>
                        <a:pt x="500" y="445"/>
                        <a:pt x="506" y="440"/>
                        <a:pt x="509" y="433"/>
                      </a:cubicBezTo>
                      <a:cubicBezTo>
                        <a:pt x="509" y="432"/>
                        <a:pt x="509" y="432"/>
                        <a:pt x="510" y="431"/>
                      </a:cubicBezTo>
                      <a:cubicBezTo>
                        <a:pt x="510" y="429"/>
                        <a:pt x="511" y="427"/>
                        <a:pt x="511" y="425"/>
                      </a:cubicBezTo>
                      <a:lnTo>
                        <a:pt x="542" y="171"/>
                      </a:lnTo>
                      <a:lnTo>
                        <a:pt x="542" y="170"/>
                      </a:lnTo>
                      <a:lnTo>
                        <a:pt x="542" y="169"/>
                      </a:ln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6C5225C9-0FE9-5444-987B-F55B47C28781}"/>
                    </a:ext>
                  </a:extLst>
                </p:cNvPr>
                <p:cNvSpPr/>
                <p:nvPr/>
              </p:nvSpPr>
              <p:spPr>
                <a:xfrm>
                  <a:off x="428400" y="2614927"/>
                  <a:ext cx="350280" cy="36720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74" h="1021">
                      <a:moveTo>
                        <a:pt x="744" y="640"/>
                      </a:moveTo>
                      <a:lnTo>
                        <a:pt x="919" y="554"/>
                      </a:lnTo>
                      <a:lnTo>
                        <a:pt x="919" y="749"/>
                      </a:lnTo>
                      <a:lnTo>
                        <a:pt x="744" y="835"/>
                      </a:lnTo>
                      <a:close/>
                      <a:moveTo>
                        <a:pt x="515" y="755"/>
                      </a:moveTo>
                      <a:lnTo>
                        <a:pt x="689" y="669"/>
                      </a:lnTo>
                      <a:lnTo>
                        <a:pt x="689" y="862"/>
                      </a:lnTo>
                      <a:lnTo>
                        <a:pt x="515" y="949"/>
                      </a:lnTo>
                      <a:close/>
                      <a:moveTo>
                        <a:pt x="285" y="669"/>
                      </a:moveTo>
                      <a:lnTo>
                        <a:pt x="460" y="755"/>
                      </a:lnTo>
                      <a:lnTo>
                        <a:pt x="460" y="949"/>
                      </a:lnTo>
                      <a:lnTo>
                        <a:pt x="285" y="862"/>
                      </a:lnTo>
                      <a:close/>
                      <a:moveTo>
                        <a:pt x="56" y="555"/>
                      </a:moveTo>
                      <a:lnTo>
                        <a:pt x="230" y="641"/>
                      </a:lnTo>
                      <a:lnTo>
                        <a:pt x="230" y="836"/>
                      </a:lnTo>
                      <a:lnTo>
                        <a:pt x="56" y="750"/>
                      </a:lnTo>
                      <a:close/>
                      <a:moveTo>
                        <a:pt x="257" y="172"/>
                      </a:moveTo>
                      <a:lnTo>
                        <a:pt x="425" y="254"/>
                      </a:lnTo>
                      <a:lnTo>
                        <a:pt x="257" y="337"/>
                      </a:lnTo>
                      <a:lnTo>
                        <a:pt x="90" y="255"/>
                      </a:lnTo>
                      <a:close/>
                      <a:moveTo>
                        <a:pt x="744" y="579"/>
                      </a:moveTo>
                      <a:lnTo>
                        <a:pt x="744" y="441"/>
                      </a:lnTo>
                      <a:lnTo>
                        <a:pt x="884" y="509"/>
                      </a:lnTo>
                      <a:close/>
                      <a:moveTo>
                        <a:pt x="230" y="580"/>
                      </a:moveTo>
                      <a:lnTo>
                        <a:pt x="55" y="493"/>
                      </a:lnTo>
                      <a:lnTo>
                        <a:pt x="55" y="299"/>
                      </a:lnTo>
                      <a:lnTo>
                        <a:pt x="230" y="385"/>
                      </a:lnTo>
                      <a:close/>
                      <a:moveTo>
                        <a:pt x="689" y="324"/>
                      </a:moveTo>
                      <a:lnTo>
                        <a:pt x="550" y="254"/>
                      </a:lnTo>
                      <a:lnTo>
                        <a:pt x="689" y="185"/>
                      </a:lnTo>
                      <a:close/>
                      <a:moveTo>
                        <a:pt x="487" y="451"/>
                      </a:moveTo>
                      <a:lnTo>
                        <a:pt x="320" y="368"/>
                      </a:lnTo>
                      <a:lnTo>
                        <a:pt x="487" y="285"/>
                      </a:lnTo>
                      <a:lnTo>
                        <a:pt x="654" y="368"/>
                      </a:lnTo>
                      <a:close/>
                      <a:moveTo>
                        <a:pt x="515" y="499"/>
                      </a:moveTo>
                      <a:lnTo>
                        <a:pt x="689" y="412"/>
                      </a:lnTo>
                      <a:lnTo>
                        <a:pt x="689" y="606"/>
                      </a:lnTo>
                      <a:lnTo>
                        <a:pt x="515" y="693"/>
                      </a:lnTo>
                      <a:close/>
                      <a:moveTo>
                        <a:pt x="285" y="413"/>
                      </a:moveTo>
                      <a:lnTo>
                        <a:pt x="459" y="499"/>
                      </a:lnTo>
                      <a:lnTo>
                        <a:pt x="459" y="693"/>
                      </a:lnTo>
                      <a:lnTo>
                        <a:pt x="285" y="606"/>
                      </a:lnTo>
                      <a:close/>
                      <a:moveTo>
                        <a:pt x="487" y="59"/>
                      </a:moveTo>
                      <a:lnTo>
                        <a:pt x="654" y="141"/>
                      </a:lnTo>
                      <a:lnTo>
                        <a:pt x="487" y="224"/>
                      </a:lnTo>
                      <a:lnTo>
                        <a:pt x="320" y="141"/>
                      </a:lnTo>
                      <a:close/>
                      <a:moveTo>
                        <a:pt x="973" y="772"/>
                      </a:moveTo>
                      <a:cubicBezTo>
                        <a:pt x="974" y="770"/>
                        <a:pt x="974" y="768"/>
                        <a:pt x="974" y="765"/>
                      </a:cubicBezTo>
                      <a:lnTo>
                        <a:pt x="974" y="509"/>
                      </a:lnTo>
                      <a:lnTo>
                        <a:pt x="974" y="508"/>
                      </a:lnTo>
                      <a:lnTo>
                        <a:pt x="974" y="507"/>
                      </a:lnTo>
                      <a:lnTo>
                        <a:pt x="974" y="506"/>
                      </a:lnTo>
                      <a:lnTo>
                        <a:pt x="973" y="505"/>
                      </a:lnTo>
                      <a:cubicBezTo>
                        <a:pt x="973" y="504"/>
                        <a:pt x="973" y="504"/>
                        <a:pt x="973" y="503"/>
                      </a:cubicBezTo>
                      <a:cubicBezTo>
                        <a:pt x="973" y="502"/>
                        <a:pt x="973" y="502"/>
                        <a:pt x="973" y="502"/>
                      </a:cubicBezTo>
                      <a:cubicBezTo>
                        <a:pt x="973" y="502"/>
                        <a:pt x="973" y="501"/>
                        <a:pt x="972" y="501"/>
                      </a:cubicBezTo>
                      <a:lnTo>
                        <a:pt x="972" y="500"/>
                      </a:lnTo>
                      <a:lnTo>
                        <a:pt x="972" y="499"/>
                      </a:lnTo>
                      <a:lnTo>
                        <a:pt x="971" y="498"/>
                      </a:lnTo>
                      <a:lnTo>
                        <a:pt x="971" y="497"/>
                      </a:lnTo>
                      <a:cubicBezTo>
                        <a:pt x="971" y="497"/>
                        <a:pt x="971" y="496"/>
                        <a:pt x="970" y="496"/>
                      </a:cubicBezTo>
                      <a:lnTo>
                        <a:pt x="970" y="495"/>
                      </a:lnTo>
                      <a:lnTo>
                        <a:pt x="969" y="495"/>
                      </a:lnTo>
                      <a:cubicBezTo>
                        <a:pt x="969" y="494"/>
                        <a:pt x="969" y="494"/>
                        <a:pt x="969" y="494"/>
                      </a:cubicBezTo>
                      <a:cubicBezTo>
                        <a:pt x="969" y="493"/>
                        <a:pt x="969" y="493"/>
                        <a:pt x="968" y="493"/>
                      </a:cubicBezTo>
                      <a:lnTo>
                        <a:pt x="968" y="492"/>
                      </a:lnTo>
                      <a:lnTo>
                        <a:pt x="967" y="492"/>
                      </a:lnTo>
                      <a:cubicBezTo>
                        <a:pt x="967" y="491"/>
                        <a:pt x="967" y="491"/>
                        <a:pt x="967" y="491"/>
                      </a:cubicBezTo>
                      <a:cubicBezTo>
                        <a:pt x="966" y="491"/>
                        <a:pt x="966" y="490"/>
                        <a:pt x="966" y="490"/>
                      </a:cubicBezTo>
                      <a:cubicBezTo>
                        <a:pt x="965" y="489"/>
                        <a:pt x="965" y="489"/>
                        <a:pt x="965" y="489"/>
                      </a:cubicBezTo>
                      <a:cubicBezTo>
                        <a:pt x="964" y="489"/>
                        <a:pt x="964" y="489"/>
                        <a:pt x="964" y="488"/>
                      </a:cubicBezTo>
                      <a:cubicBezTo>
                        <a:pt x="963" y="488"/>
                        <a:pt x="963" y="487"/>
                        <a:pt x="962" y="487"/>
                      </a:cubicBezTo>
                      <a:cubicBezTo>
                        <a:pt x="962" y="487"/>
                        <a:pt x="961" y="487"/>
                        <a:pt x="961" y="486"/>
                      </a:cubicBezTo>
                      <a:lnTo>
                        <a:pt x="960" y="486"/>
                      </a:lnTo>
                      <a:lnTo>
                        <a:pt x="960" y="485"/>
                      </a:lnTo>
                      <a:cubicBezTo>
                        <a:pt x="959" y="485"/>
                        <a:pt x="959" y="485"/>
                        <a:pt x="959" y="485"/>
                      </a:cubicBezTo>
                      <a:lnTo>
                        <a:pt x="958" y="485"/>
                      </a:lnTo>
                      <a:lnTo>
                        <a:pt x="744" y="379"/>
                      </a:lnTo>
                      <a:lnTo>
                        <a:pt x="744" y="141"/>
                      </a:lnTo>
                      <a:lnTo>
                        <a:pt x="744" y="140"/>
                      </a:lnTo>
                      <a:cubicBezTo>
                        <a:pt x="744" y="139"/>
                        <a:pt x="744" y="139"/>
                        <a:pt x="744" y="139"/>
                      </a:cubicBezTo>
                      <a:cubicBezTo>
                        <a:pt x="744" y="138"/>
                        <a:pt x="744" y="138"/>
                        <a:pt x="744" y="138"/>
                      </a:cubicBezTo>
                      <a:cubicBezTo>
                        <a:pt x="744" y="137"/>
                        <a:pt x="744" y="137"/>
                        <a:pt x="744" y="137"/>
                      </a:cubicBezTo>
                      <a:lnTo>
                        <a:pt x="744" y="136"/>
                      </a:lnTo>
                      <a:lnTo>
                        <a:pt x="744" y="135"/>
                      </a:lnTo>
                      <a:lnTo>
                        <a:pt x="743" y="134"/>
                      </a:lnTo>
                      <a:lnTo>
                        <a:pt x="743" y="133"/>
                      </a:lnTo>
                      <a:lnTo>
                        <a:pt x="743" y="132"/>
                      </a:lnTo>
                      <a:cubicBezTo>
                        <a:pt x="742" y="131"/>
                        <a:pt x="742" y="131"/>
                        <a:pt x="742" y="131"/>
                      </a:cubicBezTo>
                      <a:lnTo>
                        <a:pt x="742" y="130"/>
                      </a:lnTo>
                      <a:lnTo>
                        <a:pt x="742" y="129"/>
                      </a:lnTo>
                      <a:cubicBezTo>
                        <a:pt x="741" y="129"/>
                        <a:pt x="741" y="129"/>
                        <a:pt x="741" y="129"/>
                      </a:cubicBezTo>
                      <a:lnTo>
                        <a:pt x="741" y="128"/>
                      </a:lnTo>
                      <a:lnTo>
                        <a:pt x="741" y="127"/>
                      </a:lnTo>
                      <a:lnTo>
                        <a:pt x="740" y="127"/>
                      </a:lnTo>
                      <a:cubicBezTo>
                        <a:pt x="740" y="126"/>
                        <a:pt x="740" y="126"/>
                        <a:pt x="740" y="126"/>
                      </a:cubicBezTo>
                      <a:cubicBezTo>
                        <a:pt x="740" y="126"/>
                        <a:pt x="740" y="125"/>
                        <a:pt x="739" y="125"/>
                      </a:cubicBezTo>
                      <a:lnTo>
                        <a:pt x="739" y="124"/>
                      </a:lnTo>
                      <a:lnTo>
                        <a:pt x="738" y="124"/>
                      </a:lnTo>
                      <a:lnTo>
                        <a:pt x="738" y="123"/>
                      </a:lnTo>
                      <a:cubicBezTo>
                        <a:pt x="738" y="123"/>
                        <a:pt x="737" y="123"/>
                        <a:pt x="737" y="122"/>
                      </a:cubicBezTo>
                      <a:lnTo>
                        <a:pt x="736" y="122"/>
                      </a:lnTo>
                      <a:lnTo>
                        <a:pt x="736" y="121"/>
                      </a:lnTo>
                      <a:cubicBezTo>
                        <a:pt x="736" y="121"/>
                        <a:pt x="735" y="121"/>
                        <a:pt x="735" y="120"/>
                      </a:cubicBezTo>
                      <a:cubicBezTo>
                        <a:pt x="734" y="120"/>
                        <a:pt x="734" y="120"/>
                        <a:pt x="734" y="119"/>
                      </a:cubicBezTo>
                      <a:lnTo>
                        <a:pt x="733" y="119"/>
                      </a:lnTo>
                      <a:cubicBezTo>
                        <a:pt x="733" y="119"/>
                        <a:pt x="733" y="118"/>
                        <a:pt x="732" y="118"/>
                      </a:cubicBezTo>
                      <a:cubicBezTo>
                        <a:pt x="731" y="118"/>
                        <a:pt x="731" y="117"/>
                        <a:pt x="731" y="117"/>
                      </a:cubicBezTo>
                      <a:lnTo>
                        <a:pt x="730" y="117"/>
                      </a:lnTo>
                      <a:lnTo>
                        <a:pt x="729" y="116"/>
                      </a:lnTo>
                      <a:lnTo>
                        <a:pt x="502" y="4"/>
                      </a:lnTo>
                      <a:cubicBezTo>
                        <a:pt x="494" y="-1"/>
                        <a:pt x="484" y="-1"/>
                        <a:pt x="475" y="3"/>
                      </a:cubicBezTo>
                      <a:lnTo>
                        <a:pt x="247" y="116"/>
                      </a:lnTo>
                      <a:cubicBezTo>
                        <a:pt x="246" y="116"/>
                        <a:pt x="246" y="116"/>
                        <a:pt x="246" y="116"/>
                      </a:cubicBezTo>
                      <a:lnTo>
                        <a:pt x="16" y="230"/>
                      </a:lnTo>
                      <a:cubicBezTo>
                        <a:pt x="15" y="230"/>
                        <a:pt x="15" y="230"/>
                        <a:pt x="15" y="230"/>
                      </a:cubicBezTo>
                      <a:lnTo>
                        <a:pt x="14" y="230"/>
                      </a:lnTo>
                      <a:cubicBezTo>
                        <a:pt x="14" y="231"/>
                        <a:pt x="14" y="231"/>
                        <a:pt x="14" y="231"/>
                      </a:cubicBezTo>
                      <a:cubicBezTo>
                        <a:pt x="13" y="231"/>
                        <a:pt x="13" y="231"/>
                        <a:pt x="13" y="232"/>
                      </a:cubicBezTo>
                      <a:cubicBezTo>
                        <a:pt x="12" y="232"/>
                        <a:pt x="12" y="232"/>
                        <a:pt x="12" y="232"/>
                      </a:cubicBezTo>
                      <a:cubicBezTo>
                        <a:pt x="11" y="233"/>
                        <a:pt x="11" y="233"/>
                        <a:pt x="10" y="233"/>
                      </a:cubicBezTo>
                      <a:cubicBezTo>
                        <a:pt x="10" y="234"/>
                        <a:pt x="10" y="234"/>
                        <a:pt x="10" y="234"/>
                      </a:cubicBezTo>
                      <a:cubicBezTo>
                        <a:pt x="9" y="234"/>
                        <a:pt x="9" y="235"/>
                        <a:pt x="8" y="235"/>
                      </a:cubicBezTo>
                      <a:lnTo>
                        <a:pt x="8" y="236"/>
                      </a:lnTo>
                      <a:cubicBezTo>
                        <a:pt x="7" y="236"/>
                        <a:pt x="7" y="237"/>
                        <a:pt x="7" y="237"/>
                      </a:cubicBezTo>
                      <a:lnTo>
                        <a:pt x="6" y="237"/>
                      </a:lnTo>
                      <a:lnTo>
                        <a:pt x="6" y="238"/>
                      </a:lnTo>
                      <a:lnTo>
                        <a:pt x="5" y="239"/>
                      </a:lnTo>
                      <a:lnTo>
                        <a:pt x="5" y="240"/>
                      </a:lnTo>
                      <a:lnTo>
                        <a:pt x="4" y="240"/>
                      </a:lnTo>
                      <a:lnTo>
                        <a:pt x="4" y="241"/>
                      </a:lnTo>
                      <a:lnTo>
                        <a:pt x="3" y="242"/>
                      </a:lnTo>
                      <a:lnTo>
                        <a:pt x="3" y="243"/>
                      </a:lnTo>
                      <a:lnTo>
                        <a:pt x="3" y="244"/>
                      </a:lnTo>
                      <a:cubicBezTo>
                        <a:pt x="2" y="244"/>
                        <a:pt x="2" y="244"/>
                        <a:pt x="2" y="245"/>
                      </a:cubicBezTo>
                      <a:lnTo>
                        <a:pt x="2" y="246"/>
                      </a:lnTo>
                      <a:cubicBezTo>
                        <a:pt x="1" y="246"/>
                        <a:pt x="1" y="247"/>
                        <a:pt x="1" y="247"/>
                      </a:cubicBezTo>
                      <a:lnTo>
                        <a:pt x="1" y="248"/>
                      </a:lnTo>
                      <a:lnTo>
                        <a:pt x="1" y="249"/>
                      </a:lnTo>
                      <a:lnTo>
                        <a:pt x="1" y="250"/>
                      </a:lnTo>
                      <a:lnTo>
                        <a:pt x="1" y="251"/>
                      </a:lnTo>
                      <a:lnTo>
                        <a:pt x="0" y="251"/>
                      </a:lnTo>
                      <a:cubicBezTo>
                        <a:pt x="0" y="252"/>
                        <a:pt x="0" y="252"/>
                        <a:pt x="0" y="252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lnTo>
                        <a:pt x="0" y="255"/>
                      </a:lnTo>
                      <a:lnTo>
                        <a:pt x="0" y="511"/>
                      </a:lnTo>
                      <a:lnTo>
                        <a:pt x="0" y="512"/>
                      </a:lnTo>
                      <a:lnTo>
                        <a:pt x="0" y="767"/>
                      </a:lnTo>
                      <a:cubicBezTo>
                        <a:pt x="0" y="768"/>
                        <a:pt x="0" y="768"/>
                        <a:pt x="0" y="769"/>
                      </a:cubicBezTo>
                      <a:lnTo>
                        <a:pt x="1" y="770"/>
                      </a:lnTo>
                      <a:lnTo>
                        <a:pt x="1" y="771"/>
                      </a:lnTo>
                      <a:cubicBezTo>
                        <a:pt x="1" y="772"/>
                        <a:pt x="1" y="772"/>
                        <a:pt x="1" y="773"/>
                      </a:cubicBezTo>
                      <a:lnTo>
                        <a:pt x="1" y="774"/>
                      </a:lnTo>
                      <a:lnTo>
                        <a:pt x="2" y="775"/>
                      </a:lnTo>
                      <a:cubicBezTo>
                        <a:pt x="2" y="776"/>
                        <a:pt x="2" y="776"/>
                        <a:pt x="2" y="776"/>
                      </a:cubicBezTo>
                      <a:cubicBezTo>
                        <a:pt x="2" y="777"/>
                        <a:pt x="2" y="777"/>
                        <a:pt x="3" y="778"/>
                      </a:cubicBezTo>
                      <a:lnTo>
                        <a:pt x="3" y="779"/>
                      </a:lnTo>
                      <a:lnTo>
                        <a:pt x="4" y="780"/>
                      </a:lnTo>
                      <a:cubicBezTo>
                        <a:pt x="4" y="780"/>
                        <a:pt x="4" y="781"/>
                        <a:pt x="5" y="781"/>
                      </a:cubicBezTo>
                      <a:cubicBezTo>
                        <a:pt x="5" y="782"/>
                        <a:pt x="5" y="782"/>
                        <a:pt x="5" y="782"/>
                      </a:cubicBezTo>
                      <a:cubicBezTo>
                        <a:pt x="5" y="783"/>
                        <a:pt x="6" y="783"/>
                        <a:pt x="6" y="783"/>
                      </a:cubicBezTo>
                      <a:cubicBezTo>
                        <a:pt x="6" y="784"/>
                        <a:pt x="7" y="784"/>
                        <a:pt x="7" y="784"/>
                      </a:cubicBezTo>
                      <a:cubicBezTo>
                        <a:pt x="7" y="785"/>
                        <a:pt x="8" y="785"/>
                        <a:pt x="8" y="786"/>
                      </a:cubicBezTo>
                      <a:lnTo>
                        <a:pt x="9" y="786"/>
                      </a:lnTo>
                      <a:cubicBezTo>
                        <a:pt x="9" y="787"/>
                        <a:pt x="9" y="787"/>
                        <a:pt x="10" y="787"/>
                      </a:cubicBezTo>
                      <a:cubicBezTo>
                        <a:pt x="10" y="788"/>
                        <a:pt x="10" y="788"/>
                        <a:pt x="11" y="788"/>
                      </a:cubicBezTo>
                      <a:cubicBezTo>
                        <a:pt x="11" y="788"/>
                        <a:pt x="11" y="789"/>
                        <a:pt x="12" y="789"/>
                      </a:cubicBezTo>
                      <a:cubicBezTo>
                        <a:pt x="12" y="789"/>
                        <a:pt x="12" y="790"/>
                        <a:pt x="13" y="790"/>
                      </a:cubicBezTo>
                      <a:lnTo>
                        <a:pt x="14" y="790"/>
                      </a:lnTo>
                      <a:cubicBezTo>
                        <a:pt x="14" y="791"/>
                        <a:pt x="15" y="791"/>
                        <a:pt x="15" y="791"/>
                      </a:cubicBezTo>
                      <a:lnTo>
                        <a:pt x="16" y="791"/>
                      </a:lnTo>
                      <a:lnTo>
                        <a:pt x="245" y="905"/>
                      </a:lnTo>
                      <a:lnTo>
                        <a:pt x="246" y="905"/>
                      </a:lnTo>
                      <a:cubicBezTo>
                        <a:pt x="246" y="905"/>
                        <a:pt x="247" y="906"/>
                        <a:pt x="248" y="906"/>
                      </a:cubicBezTo>
                      <a:lnTo>
                        <a:pt x="249" y="906"/>
                      </a:lnTo>
                      <a:lnTo>
                        <a:pt x="250" y="906"/>
                      </a:lnTo>
                      <a:lnTo>
                        <a:pt x="475" y="1018"/>
                      </a:lnTo>
                      <a:cubicBezTo>
                        <a:pt x="476" y="1018"/>
                        <a:pt x="476" y="1018"/>
                        <a:pt x="476" y="1018"/>
                      </a:cubicBezTo>
                      <a:cubicBezTo>
                        <a:pt x="477" y="1018"/>
                        <a:pt x="477" y="1018"/>
                        <a:pt x="477" y="1019"/>
                      </a:cubicBezTo>
                      <a:lnTo>
                        <a:pt x="478" y="1019"/>
                      </a:lnTo>
                      <a:cubicBezTo>
                        <a:pt x="479" y="1019"/>
                        <a:pt x="479" y="1019"/>
                        <a:pt x="479" y="1019"/>
                      </a:cubicBezTo>
                      <a:cubicBezTo>
                        <a:pt x="480" y="1020"/>
                        <a:pt x="480" y="1020"/>
                        <a:pt x="481" y="1020"/>
                      </a:cubicBezTo>
                      <a:cubicBezTo>
                        <a:pt x="482" y="1020"/>
                        <a:pt x="482" y="1020"/>
                        <a:pt x="482" y="1020"/>
                      </a:cubicBezTo>
                      <a:cubicBezTo>
                        <a:pt x="483" y="1020"/>
                        <a:pt x="483" y="1020"/>
                        <a:pt x="484" y="1020"/>
                      </a:cubicBezTo>
                      <a:cubicBezTo>
                        <a:pt x="484" y="1021"/>
                        <a:pt x="484" y="1021"/>
                        <a:pt x="485" y="1021"/>
                      </a:cubicBezTo>
                      <a:cubicBezTo>
                        <a:pt x="485" y="1021"/>
                        <a:pt x="486" y="1021"/>
                        <a:pt x="487" y="1021"/>
                      </a:cubicBezTo>
                      <a:cubicBezTo>
                        <a:pt x="488" y="1021"/>
                        <a:pt x="489" y="1021"/>
                        <a:pt x="490" y="1021"/>
                      </a:cubicBezTo>
                      <a:lnTo>
                        <a:pt x="490" y="1020"/>
                      </a:lnTo>
                      <a:lnTo>
                        <a:pt x="491" y="1020"/>
                      </a:lnTo>
                      <a:lnTo>
                        <a:pt x="492" y="1020"/>
                      </a:lnTo>
                      <a:cubicBezTo>
                        <a:pt x="493" y="1020"/>
                        <a:pt x="493" y="1020"/>
                        <a:pt x="493" y="1020"/>
                      </a:cubicBezTo>
                      <a:lnTo>
                        <a:pt x="494" y="1020"/>
                      </a:lnTo>
                      <a:cubicBezTo>
                        <a:pt x="494" y="1020"/>
                        <a:pt x="495" y="1020"/>
                        <a:pt x="495" y="1019"/>
                      </a:cubicBezTo>
                      <a:lnTo>
                        <a:pt x="496" y="1019"/>
                      </a:lnTo>
                      <a:cubicBezTo>
                        <a:pt x="497" y="1019"/>
                        <a:pt x="497" y="1019"/>
                        <a:pt x="497" y="1019"/>
                      </a:cubicBezTo>
                      <a:cubicBezTo>
                        <a:pt x="498" y="1018"/>
                        <a:pt x="498" y="1018"/>
                        <a:pt x="498" y="1018"/>
                      </a:cubicBezTo>
                      <a:lnTo>
                        <a:pt x="499" y="1018"/>
                      </a:lnTo>
                      <a:lnTo>
                        <a:pt x="729" y="904"/>
                      </a:lnTo>
                      <a:cubicBezTo>
                        <a:pt x="730" y="904"/>
                        <a:pt x="732" y="903"/>
                        <a:pt x="733" y="902"/>
                      </a:cubicBezTo>
                      <a:lnTo>
                        <a:pt x="958" y="791"/>
                      </a:lnTo>
                      <a:cubicBezTo>
                        <a:pt x="966" y="787"/>
                        <a:pt x="970" y="781"/>
                        <a:pt x="973" y="774"/>
                      </a:cubicBezTo>
                      <a:cubicBezTo>
                        <a:pt x="973" y="773"/>
                        <a:pt x="973" y="773"/>
                        <a:pt x="973" y="772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F2591F-3D60-DB44-A4BF-C25D6CCBDF31}"/>
                </a:ext>
              </a:extLst>
            </p:cNvPr>
            <p:cNvGrpSpPr/>
            <p:nvPr/>
          </p:nvGrpSpPr>
          <p:grpSpPr>
            <a:xfrm>
              <a:off x="12862583" y="3791887"/>
              <a:ext cx="1815770" cy="1815534"/>
              <a:chOff x="11041081" y="3791887"/>
              <a:chExt cx="1815770" cy="1815534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85E8854-14E8-B849-B140-BCD3C34D9CB2}"/>
                  </a:ext>
                </a:extLst>
              </p:cNvPr>
              <p:cNvSpPr/>
              <p:nvPr/>
            </p:nvSpPr>
            <p:spPr>
              <a:xfrm>
                <a:off x="11041081" y="3791887"/>
                <a:ext cx="1815770" cy="181553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751" tIns="121874" rIns="243751" bIns="121874" rtlCol="0" anchor="ctr"/>
              <a:lstStyle/>
              <a:p>
                <a:pPr algn="ctr"/>
                <a:endParaRPr lang="en-US" sz="3599" dirty="0">
                  <a:solidFill>
                    <a:schemeClr val="accent1"/>
                  </a:solidFill>
                  <a:latin typeface="Montserrat Medium" pitchFamily="2" charset="77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22D5C17-5A4E-0F40-AF3E-AFC5D1A93D67}"/>
                  </a:ext>
                </a:extLst>
              </p:cNvPr>
              <p:cNvGrpSpPr/>
              <p:nvPr/>
            </p:nvGrpSpPr>
            <p:grpSpPr>
              <a:xfrm>
                <a:off x="11561027" y="4319509"/>
                <a:ext cx="775878" cy="744018"/>
                <a:chOff x="1157760" y="1140368"/>
                <a:chExt cx="447120" cy="428760"/>
              </a:xfrm>
              <a:solidFill>
                <a:schemeClr val="bg2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D5C0978-0322-8243-8916-97F01245F1EE}"/>
                    </a:ext>
                  </a:extLst>
                </p:cNvPr>
                <p:cNvSpPr/>
                <p:nvPr/>
              </p:nvSpPr>
              <p:spPr>
                <a:xfrm>
                  <a:off x="1157760" y="1140368"/>
                  <a:ext cx="447120" cy="42876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1243" h="1192">
                      <a:moveTo>
                        <a:pt x="1180" y="957"/>
                      </a:moveTo>
                      <a:lnTo>
                        <a:pt x="592" y="957"/>
                      </a:lnTo>
                      <a:lnTo>
                        <a:pt x="798" y="345"/>
                      </a:lnTo>
                      <a:lnTo>
                        <a:pt x="1188" y="345"/>
                      </a:lnTo>
                      <a:lnTo>
                        <a:pt x="1188" y="949"/>
                      </a:lnTo>
                      <a:cubicBezTo>
                        <a:pt x="1188" y="953"/>
                        <a:pt x="1184" y="957"/>
                        <a:pt x="1180" y="957"/>
                      </a:cubicBezTo>
                      <a:close/>
                      <a:moveTo>
                        <a:pt x="429" y="1115"/>
                      </a:moveTo>
                      <a:lnTo>
                        <a:pt x="413" y="1033"/>
                      </a:lnTo>
                      <a:lnTo>
                        <a:pt x="699" y="190"/>
                      </a:lnTo>
                      <a:lnTo>
                        <a:pt x="782" y="218"/>
                      </a:lnTo>
                      <a:lnTo>
                        <a:pt x="498" y="1061"/>
                      </a:lnTo>
                      <a:close/>
                      <a:moveTo>
                        <a:pt x="63" y="957"/>
                      </a:moveTo>
                      <a:cubicBezTo>
                        <a:pt x="59" y="957"/>
                        <a:pt x="55" y="953"/>
                        <a:pt x="55" y="949"/>
                      </a:cubicBezTo>
                      <a:lnTo>
                        <a:pt x="55" y="345"/>
                      </a:lnTo>
                      <a:lnTo>
                        <a:pt x="588" y="345"/>
                      </a:lnTo>
                      <a:lnTo>
                        <a:pt x="381" y="957"/>
                      </a:lnTo>
                      <a:close/>
                      <a:moveTo>
                        <a:pt x="63" y="235"/>
                      </a:moveTo>
                      <a:lnTo>
                        <a:pt x="625" y="235"/>
                      </a:lnTo>
                      <a:lnTo>
                        <a:pt x="600" y="309"/>
                      </a:lnTo>
                      <a:lnTo>
                        <a:pt x="55" y="309"/>
                      </a:lnTo>
                      <a:lnTo>
                        <a:pt x="55" y="243"/>
                      </a:lnTo>
                      <a:cubicBezTo>
                        <a:pt x="55" y="239"/>
                        <a:pt x="59" y="235"/>
                        <a:pt x="63" y="235"/>
                      </a:cubicBezTo>
                      <a:close/>
                      <a:moveTo>
                        <a:pt x="742" y="63"/>
                      </a:moveTo>
                      <a:lnTo>
                        <a:pt x="824" y="93"/>
                      </a:lnTo>
                      <a:lnTo>
                        <a:pt x="800" y="165"/>
                      </a:lnTo>
                      <a:lnTo>
                        <a:pt x="717" y="137"/>
                      </a:lnTo>
                      <a:close/>
                      <a:moveTo>
                        <a:pt x="1188" y="243"/>
                      </a:moveTo>
                      <a:lnTo>
                        <a:pt x="1188" y="309"/>
                      </a:lnTo>
                      <a:lnTo>
                        <a:pt x="810" y="309"/>
                      </a:lnTo>
                      <a:lnTo>
                        <a:pt x="834" y="235"/>
                      </a:lnTo>
                      <a:lnTo>
                        <a:pt x="1180" y="235"/>
                      </a:lnTo>
                      <a:cubicBezTo>
                        <a:pt x="1184" y="235"/>
                        <a:pt x="1188" y="239"/>
                        <a:pt x="1188" y="243"/>
                      </a:cubicBezTo>
                      <a:close/>
                      <a:moveTo>
                        <a:pt x="1180" y="180"/>
                      </a:moveTo>
                      <a:lnTo>
                        <a:pt x="853" y="180"/>
                      </a:lnTo>
                      <a:lnTo>
                        <a:pt x="885" y="85"/>
                      </a:lnTo>
                      <a:cubicBezTo>
                        <a:pt x="890" y="71"/>
                        <a:pt x="882" y="56"/>
                        <a:pt x="868" y="50"/>
                      </a:cubicBezTo>
                      <a:lnTo>
                        <a:pt x="735" y="1"/>
                      </a:lnTo>
                      <a:cubicBezTo>
                        <a:pt x="728" y="-1"/>
                        <a:pt x="720" y="-1"/>
                        <a:pt x="713" y="2"/>
                      </a:cubicBezTo>
                      <a:cubicBezTo>
                        <a:pt x="707" y="6"/>
                        <a:pt x="701" y="11"/>
                        <a:pt x="699" y="18"/>
                      </a:cubicBezTo>
                      <a:lnTo>
                        <a:pt x="657" y="143"/>
                      </a:lnTo>
                      <a:cubicBezTo>
                        <a:pt x="656" y="144"/>
                        <a:pt x="656" y="145"/>
                        <a:pt x="656" y="146"/>
                      </a:cubicBezTo>
                      <a:cubicBezTo>
                        <a:pt x="655" y="147"/>
                        <a:pt x="655" y="147"/>
                        <a:pt x="655" y="148"/>
                      </a:cubicBezTo>
                      <a:lnTo>
                        <a:pt x="644" y="180"/>
                      </a:lnTo>
                      <a:lnTo>
                        <a:pt x="643" y="180"/>
                      </a:lnTo>
                      <a:lnTo>
                        <a:pt x="63" y="180"/>
                      </a:lnTo>
                      <a:cubicBezTo>
                        <a:pt x="28" y="180"/>
                        <a:pt x="0" y="208"/>
                        <a:pt x="0" y="243"/>
                      </a:cubicBezTo>
                      <a:lnTo>
                        <a:pt x="0" y="949"/>
                      </a:lnTo>
                      <a:cubicBezTo>
                        <a:pt x="0" y="984"/>
                        <a:pt x="28" y="1012"/>
                        <a:pt x="63" y="1012"/>
                      </a:cubicBezTo>
                      <a:lnTo>
                        <a:pt x="362" y="1012"/>
                      </a:lnTo>
                      <a:lnTo>
                        <a:pt x="358" y="1022"/>
                      </a:lnTo>
                      <a:cubicBezTo>
                        <a:pt x="357" y="1027"/>
                        <a:pt x="356" y="1032"/>
                        <a:pt x="357" y="1036"/>
                      </a:cubicBezTo>
                      <a:lnTo>
                        <a:pt x="384" y="1170"/>
                      </a:lnTo>
                      <a:cubicBezTo>
                        <a:pt x="386" y="1179"/>
                        <a:pt x="392" y="1187"/>
                        <a:pt x="401" y="1190"/>
                      </a:cubicBezTo>
                      <a:cubicBezTo>
                        <a:pt x="404" y="1192"/>
                        <a:pt x="408" y="1192"/>
                        <a:pt x="411" y="1192"/>
                      </a:cubicBezTo>
                      <a:cubicBezTo>
                        <a:pt x="417" y="1192"/>
                        <a:pt x="423" y="1190"/>
                        <a:pt x="428" y="1186"/>
                      </a:cubicBezTo>
                      <a:lnTo>
                        <a:pt x="539" y="1099"/>
                      </a:lnTo>
                      <a:cubicBezTo>
                        <a:pt x="543" y="1096"/>
                        <a:pt x="546" y="1091"/>
                        <a:pt x="548" y="1086"/>
                      </a:cubicBezTo>
                      <a:lnTo>
                        <a:pt x="573" y="1012"/>
                      </a:lnTo>
                      <a:lnTo>
                        <a:pt x="1180" y="1012"/>
                      </a:lnTo>
                      <a:cubicBezTo>
                        <a:pt x="1215" y="1012"/>
                        <a:pt x="1243" y="984"/>
                        <a:pt x="1243" y="949"/>
                      </a:cubicBezTo>
                      <a:lnTo>
                        <a:pt x="1243" y="243"/>
                      </a:lnTo>
                      <a:cubicBezTo>
                        <a:pt x="1243" y="208"/>
                        <a:pt x="1215" y="180"/>
                        <a:pt x="1180" y="180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44E0DBD-336B-C54A-9C8A-FBD63E147366}"/>
                    </a:ext>
                  </a:extLst>
                </p:cNvPr>
                <p:cNvSpPr/>
                <p:nvPr/>
              </p:nvSpPr>
              <p:spPr>
                <a:xfrm>
                  <a:off x="1196640" y="1232168"/>
                  <a:ext cx="14040" cy="140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" h="40">
                      <a:moveTo>
                        <a:pt x="20" y="40"/>
                      </a:move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AB972982-6039-E046-B5A3-8EB939E4B29F}"/>
                    </a:ext>
                  </a:extLst>
                </p:cNvPr>
                <p:cNvSpPr/>
                <p:nvPr/>
              </p:nvSpPr>
              <p:spPr>
                <a:xfrm>
                  <a:off x="1218240" y="1232168"/>
                  <a:ext cx="14040" cy="140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" h="40">
                      <a:moveTo>
                        <a:pt x="20" y="40"/>
                      </a:move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CC23A039-CD2D-2E48-9CCD-74519366C744}"/>
                    </a:ext>
                  </a:extLst>
                </p:cNvPr>
                <p:cNvSpPr/>
                <p:nvPr/>
              </p:nvSpPr>
              <p:spPr>
                <a:xfrm>
                  <a:off x="1239840" y="1232168"/>
                  <a:ext cx="14040" cy="1404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0" h="40">
                      <a:moveTo>
                        <a:pt x="20" y="40"/>
                      </a:move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C0BB552-F73D-9944-A652-5AC516833BEE}"/>
                </a:ext>
              </a:extLst>
            </p:cNvPr>
            <p:cNvSpPr/>
            <p:nvPr/>
          </p:nvSpPr>
          <p:spPr>
            <a:xfrm>
              <a:off x="20653744" y="3791887"/>
              <a:ext cx="1815770" cy="1815534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751" tIns="121874" rIns="243751" bIns="121874" rtlCol="0" anchor="ctr"/>
            <a:lstStyle/>
            <a:p>
              <a:pPr algn="ctr"/>
              <a:endParaRPr lang="en-US" sz="3599" dirty="0">
                <a:solidFill>
                  <a:schemeClr val="accent1"/>
                </a:solidFill>
                <a:latin typeface="Montserrat Medium" pitchFamily="2" charset="77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181225F-057D-6346-A5BF-D6F5014B9550}"/>
                </a:ext>
              </a:extLst>
            </p:cNvPr>
            <p:cNvGrpSpPr/>
            <p:nvPr/>
          </p:nvGrpSpPr>
          <p:grpSpPr>
            <a:xfrm>
              <a:off x="21154212" y="4279382"/>
              <a:ext cx="814834" cy="840544"/>
              <a:chOff x="1114559" y="6819728"/>
              <a:chExt cx="479160" cy="494279"/>
            </a:xfrm>
            <a:solidFill>
              <a:schemeClr val="bg2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B8E420-53FD-DC49-A396-56C560515FEC}"/>
                  </a:ext>
                </a:extLst>
              </p:cNvPr>
              <p:cNvSpPr/>
              <p:nvPr/>
            </p:nvSpPr>
            <p:spPr>
              <a:xfrm>
                <a:off x="1114559" y="7094047"/>
                <a:ext cx="479160" cy="219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332" h="612">
                    <a:moveTo>
                      <a:pt x="1272" y="274"/>
                    </a:moveTo>
                    <a:cubicBezTo>
                      <a:pt x="1268" y="284"/>
                      <a:pt x="1259" y="291"/>
                      <a:pt x="1249" y="295"/>
                    </a:cubicBezTo>
                    <a:cubicBezTo>
                      <a:pt x="1248" y="295"/>
                      <a:pt x="1248" y="296"/>
                      <a:pt x="1247" y="296"/>
                    </a:cubicBezTo>
                    <a:cubicBezTo>
                      <a:pt x="1044" y="392"/>
                      <a:pt x="709" y="548"/>
                      <a:pt x="675" y="555"/>
                    </a:cubicBezTo>
                    <a:cubicBezTo>
                      <a:pt x="630" y="564"/>
                      <a:pt x="578" y="539"/>
                      <a:pt x="513" y="507"/>
                    </a:cubicBezTo>
                    <a:cubicBezTo>
                      <a:pt x="442" y="473"/>
                      <a:pt x="354" y="430"/>
                      <a:pt x="245" y="424"/>
                    </a:cubicBezTo>
                    <a:lnTo>
                      <a:pt x="218" y="421"/>
                    </a:lnTo>
                    <a:lnTo>
                      <a:pt x="221" y="143"/>
                    </a:lnTo>
                    <a:lnTo>
                      <a:pt x="307" y="143"/>
                    </a:lnTo>
                    <a:cubicBezTo>
                      <a:pt x="325" y="143"/>
                      <a:pt x="374" y="144"/>
                      <a:pt x="398" y="149"/>
                    </a:cubicBezTo>
                    <a:cubicBezTo>
                      <a:pt x="432" y="155"/>
                      <a:pt x="452" y="171"/>
                      <a:pt x="474" y="190"/>
                    </a:cubicBezTo>
                    <a:cubicBezTo>
                      <a:pt x="498" y="210"/>
                      <a:pt x="525" y="232"/>
                      <a:pt x="569" y="243"/>
                    </a:cubicBezTo>
                    <a:cubicBezTo>
                      <a:pt x="633" y="259"/>
                      <a:pt x="812" y="250"/>
                      <a:pt x="838" y="248"/>
                    </a:cubicBezTo>
                    <a:cubicBezTo>
                      <a:pt x="861" y="250"/>
                      <a:pt x="880" y="269"/>
                      <a:pt x="879" y="293"/>
                    </a:cubicBezTo>
                    <a:cubicBezTo>
                      <a:pt x="878" y="316"/>
                      <a:pt x="859" y="335"/>
                      <a:pt x="836" y="335"/>
                    </a:cubicBezTo>
                    <a:cubicBezTo>
                      <a:pt x="835" y="335"/>
                      <a:pt x="835" y="335"/>
                      <a:pt x="835" y="335"/>
                    </a:cubicBezTo>
                    <a:cubicBezTo>
                      <a:pt x="834" y="335"/>
                      <a:pt x="834" y="335"/>
                      <a:pt x="834" y="335"/>
                    </a:cubicBezTo>
                    <a:lnTo>
                      <a:pt x="572" y="330"/>
                    </a:lnTo>
                    <a:cubicBezTo>
                      <a:pt x="563" y="330"/>
                      <a:pt x="555" y="334"/>
                      <a:pt x="549" y="342"/>
                    </a:cubicBezTo>
                    <a:lnTo>
                      <a:pt x="516" y="389"/>
                    </a:lnTo>
                    <a:cubicBezTo>
                      <a:pt x="507" y="401"/>
                      <a:pt x="509" y="418"/>
                      <a:pt x="522" y="427"/>
                    </a:cubicBezTo>
                    <a:cubicBezTo>
                      <a:pt x="527" y="431"/>
                      <a:pt x="532" y="432"/>
                      <a:pt x="538" y="432"/>
                    </a:cubicBezTo>
                    <a:cubicBezTo>
                      <a:pt x="546" y="432"/>
                      <a:pt x="555" y="428"/>
                      <a:pt x="560" y="421"/>
                    </a:cubicBezTo>
                    <a:lnTo>
                      <a:pt x="586" y="385"/>
                    </a:lnTo>
                    <a:lnTo>
                      <a:pt x="833" y="390"/>
                    </a:lnTo>
                    <a:cubicBezTo>
                      <a:pt x="876" y="391"/>
                      <a:pt x="914" y="364"/>
                      <a:pt x="928" y="326"/>
                    </a:cubicBezTo>
                    <a:cubicBezTo>
                      <a:pt x="929" y="326"/>
                      <a:pt x="929" y="325"/>
                      <a:pt x="930" y="325"/>
                    </a:cubicBezTo>
                    <a:cubicBezTo>
                      <a:pt x="932" y="324"/>
                      <a:pt x="1087" y="261"/>
                      <a:pt x="1218" y="214"/>
                    </a:cubicBezTo>
                    <a:cubicBezTo>
                      <a:pt x="1229" y="211"/>
                      <a:pt x="1241" y="211"/>
                      <a:pt x="1251" y="216"/>
                    </a:cubicBezTo>
                    <a:cubicBezTo>
                      <a:pt x="1261" y="221"/>
                      <a:pt x="1269" y="230"/>
                      <a:pt x="1273" y="241"/>
                    </a:cubicBezTo>
                    <a:lnTo>
                      <a:pt x="1274" y="242"/>
                    </a:lnTo>
                    <a:cubicBezTo>
                      <a:pt x="1278" y="253"/>
                      <a:pt x="1277" y="264"/>
                      <a:pt x="1272" y="274"/>
                    </a:cubicBezTo>
                    <a:close/>
                    <a:moveTo>
                      <a:pt x="1326" y="224"/>
                    </a:moveTo>
                    <a:lnTo>
                      <a:pt x="1325" y="222"/>
                    </a:lnTo>
                    <a:cubicBezTo>
                      <a:pt x="1316" y="197"/>
                      <a:pt x="1298" y="177"/>
                      <a:pt x="1275" y="166"/>
                    </a:cubicBezTo>
                    <a:cubicBezTo>
                      <a:pt x="1251" y="155"/>
                      <a:pt x="1224" y="154"/>
                      <a:pt x="1199" y="163"/>
                    </a:cubicBezTo>
                    <a:cubicBezTo>
                      <a:pt x="1096" y="200"/>
                      <a:pt x="978" y="246"/>
                      <a:pt x="931" y="265"/>
                    </a:cubicBezTo>
                    <a:cubicBezTo>
                      <a:pt x="919" y="225"/>
                      <a:pt x="883" y="194"/>
                      <a:pt x="839" y="193"/>
                    </a:cubicBezTo>
                    <a:cubicBezTo>
                      <a:pt x="838" y="193"/>
                      <a:pt x="837" y="193"/>
                      <a:pt x="836" y="193"/>
                    </a:cubicBezTo>
                    <a:cubicBezTo>
                      <a:pt x="782" y="196"/>
                      <a:pt x="631" y="202"/>
                      <a:pt x="582" y="189"/>
                    </a:cubicBezTo>
                    <a:cubicBezTo>
                      <a:pt x="550" y="181"/>
                      <a:pt x="531" y="166"/>
                      <a:pt x="510" y="147"/>
                    </a:cubicBezTo>
                    <a:cubicBezTo>
                      <a:pt x="485" y="127"/>
                      <a:pt x="457" y="103"/>
                      <a:pt x="409" y="94"/>
                    </a:cubicBezTo>
                    <a:cubicBezTo>
                      <a:pt x="375" y="88"/>
                      <a:pt x="310" y="88"/>
                      <a:pt x="307" y="88"/>
                    </a:cubicBezTo>
                    <a:lnTo>
                      <a:pt x="221" y="88"/>
                    </a:lnTo>
                    <a:cubicBezTo>
                      <a:pt x="218" y="39"/>
                      <a:pt x="186" y="1"/>
                      <a:pt x="145" y="1"/>
                    </a:cubicBezTo>
                    <a:lnTo>
                      <a:pt x="34" y="0"/>
                    </a:lnTo>
                    <a:cubicBezTo>
                      <a:pt x="19" y="-1"/>
                      <a:pt x="7" y="12"/>
                      <a:pt x="6" y="27"/>
                    </a:cubicBezTo>
                    <a:cubicBezTo>
                      <a:pt x="6" y="42"/>
                      <a:pt x="18" y="55"/>
                      <a:pt x="34" y="55"/>
                    </a:cubicBezTo>
                    <a:lnTo>
                      <a:pt x="145" y="56"/>
                    </a:lnTo>
                    <a:cubicBezTo>
                      <a:pt x="155" y="56"/>
                      <a:pt x="167" y="74"/>
                      <a:pt x="166" y="97"/>
                    </a:cubicBezTo>
                    <a:lnTo>
                      <a:pt x="162" y="474"/>
                    </a:lnTo>
                    <a:cubicBezTo>
                      <a:pt x="162" y="497"/>
                      <a:pt x="150" y="514"/>
                      <a:pt x="139" y="514"/>
                    </a:cubicBezTo>
                    <a:lnTo>
                      <a:pt x="28" y="513"/>
                    </a:lnTo>
                    <a:cubicBezTo>
                      <a:pt x="13" y="513"/>
                      <a:pt x="0" y="525"/>
                      <a:pt x="0" y="540"/>
                    </a:cubicBezTo>
                    <a:cubicBezTo>
                      <a:pt x="0" y="555"/>
                      <a:pt x="12" y="568"/>
                      <a:pt x="28" y="568"/>
                    </a:cubicBezTo>
                    <a:lnTo>
                      <a:pt x="139" y="569"/>
                    </a:lnTo>
                    <a:cubicBezTo>
                      <a:pt x="182" y="569"/>
                      <a:pt x="216" y="529"/>
                      <a:pt x="217" y="477"/>
                    </a:cubicBezTo>
                    <a:lnTo>
                      <a:pt x="240" y="479"/>
                    </a:lnTo>
                    <a:cubicBezTo>
                      <a:pt x="241" y="479"/>
                      <a:pt x="241" y="479"/>
                      <a:pt x="241" y="479"/>
                    </a:cubicBezTo>
                    <a:cubicBezTo>
                      <a:pt x="339" y="484"/>
                      <a:pt x="419" y="523"/>
                      <a:pt x="489" y="557"/>
                    </a:cubicBezTo>
                    <a:cubicBezTo>
                      <a:pt x="549" y="586"/>
                      <a:pt x="602" y="612"/>
                      <a:pt x="655" y="612"/>
                    </a:cubicBezTo>
                    <a:cubicBezTo>
                      <a:pt x="665" y="612"/>
                      <a:pt x="676" y="611"/>
                      <a:pt x="686" y="609"/>
                    </a:cubicBezTo>
                    <a:cubicBezTo>
                      <a:pt x="737" y="599"/>
                      <a:pt x="1178" y="390"/>
                      <a:pt x="1269" y="346"/>
                    </a:cubicBezTo>
                    <a:cubicBezTo>
                      <a:pt x="1293" y="338"/>
                      <a:pt x="1312" y="320"/>
                      <a:pt x="1322" y="297"/>
                    </a:cubicBezTo>
                    <a:cubicBezTo>
                      <a:pt x="1333" y="274"/>
                      <a:pt x="1335" y="248"/>
                      <a:pt x="1326" y="224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D1B18D3E-97AC-F34B-98C7-1FFC1488C8C1}"/>
                  </a:ext>
                </a:extLst>
              </p:cNvPr>
              <p:cNvSpPr/>
              <p:nvPr/>
            </p:nvSpPr>
            <p:spPr>
              <a:xfrm>
                <a:off x="1218960" y="6819728"/>
                <a:ext cx="325440" cy="32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05" h="905">
                    <a:moveTo>
                      <a:pt x="169" y="175"/>
                    </a:moveTo>
                    <a:cubicBezTo>
                      <a:pt x="195" y="192"/>
                      <a:pt x="222" y="206"/>
                      <a:pt x="251" y="218"/>
                    </a:cubicBezTo>
                    <a:cubicBezTo>
                      <a:pt x="213" y="284"/>
                      <a:pt x="192" y="354"/>
                      <a:pt x="186" y="425"/>
                    </a:cubicBezTo>
                    <a:lnTo>
                      <a:pt x="57" y="425"/>
                    </a:lnTo>
                    <a:cubicBezTo>
                      <a:pt x="63" y="328"/>
                      <a:pt x="105" y="241"/>
                      <a:pt x="169" y="175"/>
                    </a:cubicBezTo>
                    <a:close/>
                    <a:moveTo>
                      <a:pt x="849" y="425"/>
                    </a:moveTo>
                    <a:lnTo>
                      <a:pt x="720" y="425"/>
                    </a:lnTo>
                    <a:cubicBezTo>
                      <a:pt x="717" y="355"/>
                      <a:pt x="698" y="285"/>
                      <a:pt x="663" y="219"/>
                    </a:cubicBezTo>
                    <a:cubicBezTo>
                      <a:pt x="690" y="208"/>
                      <a:pt x="715" y="195"/>
                      <a:pt x="740" y="179"/>
                    </a:cubicBezTo>
                    <a:cubicBezTo>
                      <a:pt x="802" y="244"/>
                      <a:pt x="842" y="330"/>
                      <a:pt x="849" y="425"/>
                    </a:cubicBezTo>
                    <a:close/>
                    <a:moveTo>
                      <a:pt x="736" y="730"/>
                    </a:moveTo>
                    <a:cubicBezTo>
                      <a:pt x="710" y="713"/>
                      <a:pt x="683" y="699"/>
                      <a:pt x="655" y="687"/>
                    </a:cubicBezTo>
                    <a:cubicBezTo>
                      <a:pt x="692" y="621"/>
                      <a:pt x="714" y="551"/>
                      <a:pt x="719" y="480"/>
                    </a:cubicBezTo>
                    <a:lnTo>
                      <a:pt x="849" y="480"/>
                    </a:lnTo>
                    <a:cubicBezTo>
                      <a:pt x="842" y="577"/>
                      <a:pt x="800" y="665"/>
                      <a:pt x="736" y="730"/>
                    </a:cubicBezTo>
                    <a:close/>
                    <a:moveTo>
                      <a:pt x="351" y="837"/>
                    </a:moveTo>
                    <a:cubicBezTo>
                      <a:pt x="298" y="823"/>
                      <a:pt x="250" y="798"/>
                      <a:pt x="208" y="765"/>
                    </a:cubicBezTo>
                    <a:cubicBezTo>
                      <a:pt x="228" y="754"/>
                      <a:pt x="249" y="744"/>
                      <a:pt x="270" y="735"/>
                    </a:cubicBezTo>
                    <a:cubicBezTo>
                      <a:pt x="293" y="770"/>
                      <a:pt x="320" y="804"/>
                      <a:pt x="351" y="837"/>
                    </a:cubicBezTo>
                    <a:close/>
                    <a:moveTo>
                      <a:pt x="625" y="735"/>
                    </a:moveTo>
                    <a:cubicBezTo>
                      <a:pt x="649" y="744"/>
                      <a:pt x="671" y="755"/>
                      <a:pt x="693" y="768"/>
                    </a:cubicBezTo>
                    <a:cubicBezTo>
                      <a:pt x="647" y="803"/>
                      <a:pt x="594" y="829"/>
                      <a:pt x="535" y="841"/>
                    </a:cubicBezTo>
                    <a:cubicBezTo>
                      <a:pt x="570" y="807"/>
                      <a:pt x="600" y="771"/>
                      <a:pt x="625" y="735"/>
                    </a:cubicBezTo>
                    <a:close/>
                    <a:moveTo>
                      <a:pt x="444" y="849"/>
                    </a:moveTo>
                    <a:cubicBezTo>
                      <a:pt x="396" y="807"/>
                      <a:pt x="356" y="763"/>
                      <a:pt x="325" y="717"/>
                    </a:cubicBezTo>
                    <a:cubicBezTo>
                      <a:pt x="367" y="706"/>
                      <a:pt x="411" y="700"/>
                      <a:pt x="455" y="701"/>
                    </a:cubicBezTo>
                    <a:cubicBezTo>
                      <a:pt x="494" y="702"/>
                      <a:pt x="533" y="707"/>
                      <a:pt x="570" y="717"/>
                    </a:cubicBezTo>
                    <a:cubicBezTo>
                      <a:pt x="537" y="763"/>
                      <a:pt x="494" y="807"/>
                      <a:pt x="444" y="849"/>
                    </a:cubicBezTo>
                    <a:close/>
                    <a:moveTo>
                      <a:pt x="664" y="480"/>
                    </a:moveTo>
                    <a:cubicBezTo>
                      <a:pt x="658" y="545"/>
                      <a:pt x="637" y="608"/>
                      <a:pt x="602" y="668"/>
                    </a:cubicBezTo>
                    <a:cubicBezTo>
                      <a:pt x="555" y="654"/>
                      <a:pt x="506" y="647"/>
                      <a:pt x="456" y="646"/>
                    </a:cubicBezTo>
                    <a:cubicBezTo>
                      <a:pt x="401" y="645"/>
                      <a:pt x="347" y="652"/>
                      <a:pt x="295" y="668"/>
                    </a:cubicBezTo>
                    <a:cubicBezTo>
                      <a:pt x="262" y="607"/>
                      <a:pt x="244" y="544"/>
                      <a:pt x="241" y="480"/>
                    </a:cubicBezTo>
                    <a:close/>
                    <a:moveTo>
                      <a:pt x="450" y="260"/>
                    </a:moveTo>
                    <a:cubicBezTo>
                      <a:pt x="453" y="260"/>
                      <a:pt x="456" y="260"/>
                      <a:pt x="458" y="260"/>
                    </a:cubicBezTo>
                    <a:cubicBezTo>
                      <a:pt x="510" y="260"/>
                      <a:pt x="562" y="252"/>
                      <a:pt x="611" y="238"/>
                    </a:cubicBezTo>
                    <a:cubicBezTo>
                      <a:pt x="644" y="298"/>
                      <a:pt x="662" y="361"/>
                      <a:pt x="665" y="425"/>
                    </a:cubicBezTo>
                    <a:lnTo>
                      <a:pt x="242" y="425"/>
                    </a:lnTo>
                    <a:cubicBezTo>
                      <a:pt x="247" y="361"/>
                      <a:pt x="268" y="298"/>
                      <a:pt x="304" y="237"/>
                    </a:cubicBezTo>
                    <a:cubicBezTo>
                      <a:pt x="351" y="251"/>
                      <a:pt x="400" y="259"/>
                      <a:pt x="450" y="260"/>
                    </a:cubicBezTo>
                    <a:close/>
                    <a:moveTo>
                      <a:pt x="554" y="69"/>
                    </a:moveTo>
                    <a:cubicBezTo>
                      <a:pt x="607" y="83"/>
                      <a:pt x="656" y="108"/>
                      <a:pt x="697" y="140"/>
                    </a:cubicBezTo>
                    <a:cubicBezTo>
                      <a:pt x="677" y="152"/>
                      <a:pt x="657" y="162"/>
                      <a:pt x="635" y="171"/>
                    </a:cubicBezTo>
                    <a:cubicBezTo>
                      <a:pt x="613" y="136"/>
                      <a:pt x="586" y="102"/>
                      <a:pt x="554" y="69"/>
                    </a:cubicBezTo>
                    <a:close/>
                    <a:moveTo>
                      <a:pt x="280" y="170"/>
                    </a:moveTo>
                    <a:cubicBezTo>
                      <a:pt x="257" y="161"/>
                      <a:pt x="234" y="150"/>
                      <a:pt x="212" y="137"/>
                    </a:cubicBezTo>
                    <a:cubicBezTo>
                      <a:pt x="258" y="102"/>
                      <a:pt x="312" y="77"/>
                      <a:pt x="370" y="64"/>
                    </a:cubicBezTo>
                    <a:cubicBezTo>
                      <a:pt x="335" y="99"/>
                      <a:pt x="306" y="134"/>
                      <a:pt x="280" y="170"/>
                    </a:cubicBezTo>
                    <a:close/>
                    <a:moveTo>
                      <a:pt x="461" y="56"/>
                    </a:moveTo>
                    <a:cubicBezTo>
                      <a:pt x="510" y="99"/>
                      <a:pt x="549" y="143"/>
                      <a:pt x="581" y="189"/>
                    </a:cubicBezTo>
                    <a:cubicBezTo>
                      <a:pt x="539" y="200"/>
                      <a:pt x="495" y="205"/>
                      <a:pt x="451" y="204"/>
                    </a:cubicBezTo>
                    <a:cubicBezTo>
                      <a:pt x="411" y="204"/>
                      <a:pt x="373" y="198"/>
                      <a:pt x="335" y="189"/>
                    </a:cubicBezTo>
                    <a:cubicBezTo>
                      <a:pt x="369" y="142"/>
                      <a:pt x="411" y="98"/>
                      <a:pt x="461" y="56"/>
                    </a:cubicBezTo>
                    <a:close/>
                    <a:moveTo>
                      <a:pt x="185" y="480"/>
                    </a:moveTo>
                    <a:cubicBezTo>
                      <a:pt x="188" y="551"/>
                      <a:pt x="207" y="620"/>
                      <a:pt x="242" y="687"/>
                    </a:cubicBezTo>
                    <a:cubicBezTo>
                      <a:pt x="216" y="698"/>
                      <a:pt x="190" y="711"/>
                      <a:pt x="165" y="727"/>
                    </a:cubicBezTo>
                    <a:cubicBezTo>
                      <a:pt x="103" y="662"/>
                      <a:pt x="63" y="575"/>
                      <a:pt x="57" y="480"/>
                    </a:cubicBezTo>
                    <a:close/>
                    <a:moveTo>
                      <a:pt x="429" y="904"/>
                    </a:moveTo>
                    <a:cubicBezTo>
                      <a:pt x="431" y="905"/>
                      <a:pt x="433" y="905"/>
                      <a:pt x="435" y="905"/>
                    </a:cubicBezTo>
                    <a:cubicBezTo>
                      <a:pt x="436" y="905"/>
                      <a:pt x="437" y="905"/>
                      <a:pt x="438" y="905"/>
                    </a:cubicBezTo>
                    <a:cubicBezTo>
                      <a:pt x="443" y="905"/>
                      <a:pt x="448" y="905"/>
                      <a:pt x="453" y="905"/>
                    </a:cubicBezTo>
                    <a:cubicBezTo>
                      <a:pt x="564" y="905"/>
                      <a:pt x="670" y="865"/>
                      <a:pt x="753" y="791"/>
                    </a:cubicBezTo>
                    <a:cubicBezTo>
                      <a:pt x="757" y="789"/>
                      <a:pt x="760" y="786"/>
                      <a:pt x="763" y="782"/>
                    </a:cubicBezTo>
                    <a:lnTo>
                      <a:pt x="764" y="781"/>
                    </a:lnTo>
                    <a:cubicBezTo>
                      <a:pt x="767" y="778"/>
                      <a:pt x="770" y="775"/>
                      <a:pt x="772" y="773"/>
                    </a:cubicBezTo>
                    <a:cubicBezTo>
                      <a:pt x="858" y="687"/>
                      <a:pt x="905" y="574"/>
                      <a:pt x="905" y="453"/>
                    </a:cubicBezTo>
                    <a:cubicBezTo>
                      <a:pt x="905" y="332"/>
                      <a:pt x="858" y="218"/>
                      <a:pt x="772" y="133"/>
                    </a:cubicBezTo>
                    <a:cubicBezTo>
                      <a:pt x="693" y="53"/>
                      <a:pt x="589" y="7"/>
                      <a:pt x="477" y="1"/>
                    </a:cubicBezTo>
                    <a:cubicBezTo>
                      <a:pt x="474" y="0"/>
                      <a:pt x="470" y="0"/>
                      <a:pt x="467" y="1"/>
                    </a:cubicBezTo>
                    <a:cubicBezTo>
                      <a:pt x="463" y="1"/>
                      <a:pt x="458" y="1"/>
                      <a:pt x="454" y="1"/>
                    </a:cubicBezTo>
                    <a:cubicBezTo>
                      <a:pt x="453" y="0"/>
                      <a:pt x="452" y="0"/>
                      <a:pt x="450" y="1"/>
                    </a:cubicBezTo>
                    <a:cubicBezTo>
                      <a:pt x="339" y="1"/>
                      <a:pt x="234" y="42"/>
                      <a:pt x="152" y="115"/>
                    </a:cubicBezTo>
                    <a:cubicBezTo>
                      <a:pt x="148" y="117"/>
                      <a:pt x="145" y="120"/>
                      <a:pt x="143" y="123"/>
                    </a:cubicBezTo>
                    <a:cubicBezTo>
                      <a:pt x="139" y="127"/>
                      <a:pt x="136" y="130"/>
                      <a:pt x="133" y="133"/>
                    </a:cubicBezTo>
                    <a:cubicBezTo>
                      <a:pt x="47" y="218"/>
                      <a:pt x="0" y="332"/>
                      <a:pt x="0" y="453"/>
                    </a:cubicBezTo>
                    <a:cubicBezTo>
                      <a:pt x="0" y="574"/>
                      <a:pt x="47" y="687"/>
                      <a:pt x="133" y="773"/>
                    </a:cubicBezTo>
                    <a:cubicBezTo>
                      <a:pt x="213" y="852"/>
                      <a:pt x="317" y="899"/>
                      <a:pt x="429" y="904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690E70-CF31-C246-8F49-C643DF0C71C4}"/>
                </a:ext>
              </a:extLst>
            </p:cNvPr>
            <p:cNvGrpSpPr/>
            <p:nvPr/>
          </p:nvGrpSpPr>
          <p:grpSpPr>
            <a:xfrm>
              <a:off x="1470063" y="9356014"/>
              <a:ext cx="5855200" cy="2471010"/>
              <a:chOff x="5019647" y="5231011"/>
              <a:chExt cx="5855200" cy="2471010"/>
            </a:xfrm>
          </p:grpSpPr>
          <p:sp>
            <p:nvSpPr>
              <p:cNvPr id="82" name="Subtitle 2">
                <a:extLst>
                  <a:ext uri="{FF2B5EF4-FFF2-40B4-BE49-F238E27FC236}">
                    <a16:creationId xmlns:a16="http://schemas.microsoft.com/office/drawing/2014/main" id="{FC5BC8AF-3647-7141-BA5B-D10F8433B7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9647" y="5877342"/>
                <a:ext cx="5855200" cy="182467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company, ideally, a product should.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733D681-F3ED-D34D-8093-51C950B2F1B2}"/>
                  </a:ext>
                </a:extLst>
              </p:cNvPr>
              <p:cNvSpPr/>
              <p:nvPr/>
            </p:nvSpPr>
            <p:spPr>
              <a:xfrm>
                <a:off x="5355906" y="5231011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44FA9BE-89C2-F945-80D1-B73D509BA849}"/>
                </a:ext>
              </a:extLst>
            </p:cNvPr>
            <p:cNvGrpSpPr/>
            <p:nvPr/>
          </p:nvGrpSpPr>
          <p:grpSpPr>
            <a:xfrm>
              <a:off x="9261224" y="9356014"/>
              <a:ext cx="5855200" cy="2471010"/>
              <a:chOff x="5019647" y="5231011"/>
              <a:chExt cx="5855200" cy="2471010"/>
            </a:xfrm>
          </p:grpSpPr>
          <p:sp>
            <p:nvSpPr>
              <p:cNvPr id="85" name="Subtitle 2">
                <a:extLst>
                  <a:ext uri="{FF2B5EF4-FFF2-40B4-BE49-F238E27FC236}">
                    <a16:creationId xmlns:a16="http://schemas.microsoft.com/office/drawing/2014/main" id="{9C64040A-03D6-BF4B-BFFF-2202DC6C2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9647" y="5877342"/>
                <a:ext cx="5855200" cy="182467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company, ideally, a product should.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78060FD-A32D-014F-AB6B-8D2F2BD7C26F}"/>
                  </a:ext>
                </a:extLst>
              </p:cNvPr>
              <p:cNvSpPr/>
              <p:nvPr/>
            </p:nvSpPr>
            <p:spPr>
              <a:xfrm>
                <a:off x="5355906" y="5231011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79DA3DA-93B6-AD40-941F-2075DD378976}"/>
                </a:ext>
              </a:extLst>
            </p:cNvPr>
            <p:cNvGrpSpPr/>
            <p:nvPr/>
          </p:nvGrpSpPr>
          <p:grpSpPr>
            <a:xfrm>
              <a:off x="17052387" y="9356014"/>
              <a:ext cx="5855200" cy="2471010"/>
              <a:chOff x="5019647" y="5231011"/>
              <a:chExt cx="5855200" cy="2471010"/>
            </a:xfrm>
          </p:grpSpPr>
          <p:sp>
            <p:nvSpPr>
              <p:cNvPr id="88" name="Subtitle 2">
                <a:extLst>
                  <a:ext uri="{FF2B5EF4-FFF2-40B4-BE49-F238E27FC236}">
                    <a16:creationId xmlns:a16="http://schemas.microsoft.com/office/drawing/2014/main" id="{D079CC7A-F2DC-A34E-9952-3F4AA036A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9647" y="5877342"/>
                <a:ext cx="5855200" cy="1824679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company, ideally, a product should.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673FE35-47D2-B643-B3A1-0FC4716BAC85}"/>
                  </a:ext>
                </a:extLst>
              </p:cNvPr>
              <p:cNvSpPr/>
              <p:nvPr/>
            </p:nvSpPr>
            <p:spPr>
              <a:xfrm>
                <a:off x="5355906" y="5231011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44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4BD71A-D3E5-AD4E-97EC-D530313E7009}"/>
              </a:ext>
            </a:extLst>
          </p:cNvPr>
          <p:cNvGrpSpPr/>
          <p:nvPr/>
        </p:nvGrpSpPr>
        <p:grpSpPr>
          <a:xfrm>
            <a:off x="13910191" y="10999317"/>
            <a:ext cx="4273584" cy="1195430"/>
            <a:chOff x="16460129" y="2872111"/>
            <a:chExt cx="6271601" cy="17543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68260-94F5-384E-8C99-E3599CEDD587}"/>
                </a:ext>
              </a:extLst>
            </p:cNvPr>
            <p:cNvSpPr/>
            <p:nvPr/>
          </p:nvSpPr>
          <p:spPr>
            <a:xfrm>
              <a:off x="16460129" y="2872111"/>
              <a:ext cx="6271601" cy="1754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2472B76-2B04-5347-9819-48FF8F475E41}"/>
                </a:ext>
              </a:extLst>
            </p:cNvPr>
            <p:cNvGrpSpPr/>
            <p:nvPr/>
          </p:nvGrpSpPr>
          <p:grpSpPr>
            <a:xfrm>
              <a:off x="17241530" y="3516959"/>
              <a:ext cx="4708797" cy="464629"/>
              <a:chOff x="15396580" y="11974559"/>
              <a:chExt cx="4708797" cy="464629"/>
            </a:xfrm>
            <a:solidFill>
              <a:schemeClr val="bg1"/>
            </a:solidFill>
          </p:grpSpPr>
          <p:sp>
            <p:nvSpPr>
              <p:cNvPr id="12" name="Shape 1646">
                <a:extLst>
                  <a:ext uri="{FF2B5EF4-FFF2-40B4-BE49-F238E27FC236}">
                    <a16:creationId xmlns:a16="http://schemas.microsoft.com/office/drawing/2014/main" id="{E7848F6C-934E-9B43-A666-7B8E2750FF7C}"/>
                  </a:ext>
                </a:extLst>
              </p:cNvPr>
              <p:cNvSpPr/>
              <p:nvPr/>
            </p:nvSpPr>
            <p:spPr>
              <a:xfrm>
                <a:off x="19686631" y="12007417"/>
                <a:ext cx="418746" cy="418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" y="21600"/>
                    </a:moveTo>
                    <a:lnTo>
                      <a:pt x="4902" y="21600"/>
                    </a:lnTo>
                    <a:lnTo>
                      <a:pt x="4902" y="7024"/>
                    </a:lnTo>
                    <a:lnTo>
                      <a:pt x="273" y="7024"/>
                    </a:lnTo>
                    <a:lnTo>
                      <a:pt x="273" y="21600"/>
                    </a:lnTo>
                    <a:cubicBezTo>
                      <a:pt x="273" y="21600"/>
                      <a:pt x="273" y="21600"/>
                      <a:pt x="273" y="21600"/>
                    </a:cubicBezTo>
                    <a:close/>
                    <a:moveTo>
                      <a:pt x="2621" y="0"/>
                    </a:moveTo>
                    <a:cubicBezTo>
                      <a:pt x="1033" y="0"/>
                      <a:pt x="0" y="1086"/>
                      <a:pt x="0" y="2518"/>
                    </a:cubicBezTo>
                    <a:cubicBezTo>
                      <a:pt x="0" y="3917"/>
                      <a:pt x="1004" y="5039"/>
                      <a:pt x="2558" y="5039"/>
                    </a:cubicBezTo>
                    <a:lnTo>
                      <a:pt x="2589" y="5039"/>
                    </a:lnTo>
                    <a:cubicBezTo>
                      <a:pt x="4203" y="5039"/>
                      <a:pt x="5207" y="3917"/>
                      <a:pt x="5207" y="2518"/>
                    </a:cubicBezTo>
                    <a:cubicBezTo>
                      <a:pt x="5178" y="1086"/>
                      <a:pt x="4203" y="0"/>
                      <a:pt x="2621" y="0"/>
                    </a:cubicBezTo>
                    <a:cubicBezTo>
                      <a:pt x="2621" y="0"/>
                      <a:pt x="2621" y="0"/>
                      <a:pt x="2621" y="0"/>
                    </a:cubicBezTo>
                    <a:close/>
                    <a:moveTo>
                      <a:pt x="21600" y="13242"/>
                    </a:moveTo>
                    <a:lnTo>
                      <a:pt x="21600" y="21600"/>
                    </a:lnTo>
                    <a:lnTo>
                      <a:pt x="16970" y="21600"/>
                    </a:lnTo>
                    <a:lnTo>
                      <a:pt x="16970" y="13803"/>
                    </a:lnTo>
                    <a:cubicBezTo>
                      <a:pt x="16970" y="11844"/>
                      <a:pt x="16299" y="10507"/>
                      <a:pt x="14623" y="10507"/>
                    </a:cubicBezTo>
                    <a:cubicBezTo>
                      <a:pt x="13345" y="10507"/>
                      <a:pt x="12582" y="11408"/>
                      <a:pt x="12250" y="12280"/>
                    </a:cubicBezTo>
                    <a:cubicBezTo>
                      <a:pt x="12127" y="12592"/>
                      <a:pt x="12094" y="13025"/>
                      <a:pt x="12094" y="13462"/>
                    </a:cubicBezTo>
                    <a:lnTo>
                      <a:pt x="12094" y="21600"/>
                    </a:lnTo>
                    <a:lnTo>
                      <a:pt x="7463" y="21600"/>
                    </a:lnTo>
                    <a:cubicBezTo>
                      <a:pt x="7463" y="21600"/>
                      <a:pt x="7525" y="8394"/>
                      <a:pt x="7463" y="7024"/>
                    </a:cubicBezTo>
                    <a:lnTo>
                      <a:pt x="12094" y="7024"/>
                    </a:lnTo>
                    <a:lnTo>
                      <a:pt x="12094" y="9093"/>
                    </a:lnTo>
                    <a:cubicBezTo>
                      <a:pt x="12087" y="9106"/>
                      <a:pt x="12074" y="9123"/>
                      <a:pt x="12066" y="9139"/>
                    </a:cubicBezTo>
                    <a:lnTo>
                      <a:pt x="12094" y="9139"/>
                    </a:lnTo>
                    <a:lnTo>
                      <a:pt x="12094" y="9093"/>
                    </a:lnTo>
                    <a:cubicBezTo>
                      <a:pt x="12710" y="8101"/>
                      <a:pt x="13808" y="6683"/>
                      <a:pt x="16269" y="6683"/>
                    </a:cubicBezTo>
                    <a:cubicBezTo>
                      <a:pt x="19315" y="6683"/>
                      <a:pt x="21600" y="8767"/>
                      <a:pt x="21600" y="13242"/>
                    </a:cubicBezTo>
                    <a:cubicBezTo>
                      <a:pt x="21600" y="13242"/>
                      <a:pt x="21600" y="13242"/>
                      <a:pt x="21600" y="1324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3" name="Shape 1649">
                <a:extLst>
                  <a:ext uri="{FF2B5EF4-FFF2-40B4-BE49-F238E27FC236}">
                    <a16:creationId xmlns:a16="http://schemas.microsoft.com/office/drawing/2014/main" id="{BE75D63F-4E53-BF41-BBBC-8E83473A4925}"/>
                  </a:ext>
                </a:extLst>
              </p:cNvPr>
              <p:cNvSpPr/>
              <p:nvPr/>
            </p:nvSpPr>
            <p:spPr>
              <a:xfrm>
                <a:off x="18168873" y="12027753"/>
                <a:ext cx="478641" cy="388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9"/>
                    </a:moveTo>
                    <a:cubicBezTo>
                      <a:pt x="20805" y="2994"/>
                      <a:pt x="19949" y="3285"/>
                      <a:pt x="19055" y="3417"/>
                    </a:cubicBezTo>
                    <a:cubicBezTo>
                      <a:pt x="19968" y="2742"/>
                      <a:pt x="20672" y="1676"/>
                      <a:pt x="21003" y="401"/>
                    </a:cubicBezTo>
                    <a:cubicBezTo>
                      <a:pt x="20147" y="1026"/>
                      <a:pt x="19198" y="1478"/>
                      <a:pt x="18187" y="1722"/>
                    </a:cubicBezTo>
                    <a:cubicBezTo>
                      <a:pt x="17379" y="665"/>
                      <a:pt x="16228" y="0"/>
                      <a:pt x="14953" y="0"/>
                    </a:cubicBezTo>
                    <a:cubicBezTo>
                      <a:pt x="12506" y="0"/>
                      <a:pt x="10524" y="2441"/>
                      <a:pt x="10524" y="5454"/>
                    </a:cubicBezTo>
                    <a:cubicBezTo>
                      <a:pt x="10524" y="5881"/>
                      <a:pt x="10561" y="6298"/>
                      <a:pt x="10637" y="6694"/>
                    </a:cubicBezTo>
                    <a:cubicBezTo>
                      <a:pt x="6954" y="6468"/>
                      <a:pt x="3689" y="4296"/>
                      <a:pt x="1504" y="998"/>
                    </a:cubicBezTo>
                    <a:cubicBezTo>
                      <a:pt x="1122" y="1806"/>
                      <a:pt x="903" y="2742"/>
                      <a:pt x="903" y="3739"/>
                    </a:cubicBezTo>
                    <a:cubicBezTo>
                      <a:pt x="903" y="5631"/>
                      <a:pt x="1686" y="7302"/>
                      <a:pt x="2875" y="8279"/>
                    </a:cubicBezTo>
                    <a:cubicBezTo>
                      <a:pt x="2149" y="8248"/>
                      <a:pt x="1466" y="8005"/>
                      <a:pt x="868" y="7599"/>
                    </a:cubicBezTo>
                    <a:cubicBezTo>
                      <a:pt x="868" y="7618"/>
                      <a:pt x="868" y="7641"/>
                      <a:pt x="868" y="7666"/>
                    </a:cubicBezTo>
                    <a:cubicBezTo>
                      <a:pt x="868" y="10307"/>
                      <a:pt x="2395" y="12512"/>
                      <a:pt x="4423" y="13011"/>
                    </a:cubicBezTo>
                    <a:cubicBezTo>
                      <a:pt x="4051" y="13134"/>
                      <a:pt x="3658" y="13201"/>
                      <a:pt x="3255" y="13201"/>
                    </a:cubicBezTo>
                    <a:cubicBezTo>
                      <a:pt x="2970" y="13201"/>
                      <a:pt x="2691" y="13168"/>
                      <a:pt x="2420" y="13106"/>
                    </a:cubicBezTo>
                    <a:cubicBezTo>
                      <a:pt x="2983" y="15270"/>
                      <a:pt x="4621" y="16846"/>
                      <a:pt x="6561" y="16890"/>
                    </a:cubicBezTo>
                    <a:cubicBezTo>
                      <a:pt x="5042" y="18353"/>
                      <a:pt x="3134" y="19225"/>
                      <a:pt x="1056" y="19225"/>
                    </a:cubicBezTo>
                    <a:cubicBezTo>
                      <a:pt x="700" y="19225"/>
                      <a:pt x="347" y="19197"/>
                      <a:pt x="0" y="19149"/>
                    </a:cubicBezTo>
                    <a:cubicBezTo>
                      <a:pt x="1963" y="20695"/>
                      <a:pt x="4290" y="21600"/>
                      <a:pt x="6791" y="21600"/>
                    </a:cubicBezTo>
                    <a:cubicBezTo>
                      <a:pt x="14943" y="21600"/>
                      <a:pt x="19401" y="13291"/>
                      <a:pt x="19401" y="6084"/>
                    </a:cubicBezTo>
                    <a:cubicBezTo>
                      <a:pt x="19401" y="5851"/>
                      <a:pt x="19396" y="5613"/>
                      <a:pt x="19388" y="5380"/>
                    </a:cubicBezTo>
                    <a:cubicBezTo>
                      <a:pt x="20253" y="4614"/>
                      <a:pt x="21005" y="3652"/>
                      <a:pt x="21600" y="2559"/>
                    </a:cubicBezTo>
                    <a:cubicBezTo>
                      <a:pt x="21600" y="2559"/>
                      <a:pt x="21600" y="2559"/>
                      <a:pt x="21600" y="255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4" name="Shape 1658">
                <a:extLst>
                  <a:ext uri="{FF2B5EF4-FFF2-40B4-BE49-F238E27FC236}">
                    <a16:creationId xmlns:a16="http://schemas.microsoft.com/office/drawing/2014/main" id="{9B3ABE38-2927-5748-B48E-89E183F0FE18}"/>
                  </a:ext>
                </a:extLst>
              </p:cNvPr>
              <p:cNvSpPr/>
              <p:nvPr/>
            </p:nvSpPr>
            <p:spPr>
              <a:xfrm>
                <a:off x="15396580" y="11987738"/>
                <a:ext cx="443874" cy="443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95" y="17427"/>
                    </a:moveTo>
                    <a:cubicBezTo>
                      <a:pt x="19495" y="18567"/>
                      <a:pt x="18567" y="19497"/>
                      <a:pt x="17424" y="19497"/>
                    </a:cubicBezTo>
                    <a:lnTo>
                      <a:pt x="4174" y="19497"/>
                    </a:lnTo>
                    <a:cubicBezTo>
                      <a:pt x="3033" y="19497"/>
                      <a:pt x="2104" y="18567"/>
                      <a:pt x="2104" y="17427"/>
                    </a:cubicBezTo>
                    <a:lnTo>
                      <a:pt x="2104" y="8583"/>
                    </a:lnTo>
                    <a:lnTo>
                      <a:pt x="5329" y="8583"/>
                    </a:lnTo>
                    <a:cubicBezTo>
                      <a:pt x="5049" y="9269"/>
                      <a:pt x="4895" y="10017"/>
                      <a:pt x="4895" y="10800"/>
                    </a:cubicBezTo>
                    <a:cubicBezTo>
                      <a:pt x="4895" y="14057"/>
                      <a:pt x="7543" y="16709"/>
                      <a:pt x="10799" y="16709"/>
                    </a:cubicBezTo>
                    <a:cubicBezTo>
                      <a:pt x="14056" y="16709"/>
                      <a:pt x="16705" y="14057"/>
                      <a:pt x="16705" y="10800"/>
                    </a:cubicBezTo>
                    <a:cubicBezTo>
                      <a:pt x="16705" y="10017"/>
                      <a:pt x="16549" y="9269"/>
                      <a:pt x="16269" y="8583"/>
                    </a:cubicBezTo>
                    <a:lnTo>
                      <a:pt x="19495" y="8583"/>
                    </a:lnTo>
                    <a:lnTo>
                      <a:pt x="19495" y="17427"/>
                    </a:lnTo>
                    <a:cubicBezTo>
                      <a:pt x="19495" y="17427"/>
                      <a:pt x="19495" y="17427"/>
                      <a:pt x="19495" y="17427"/>
                    </a:cubicBezTo>
                    <a:close/>
                    <a:moveTo>
                      <a:pt x="7716" y="8583"/>
                    </a:moveTo>
                    <a:cubicBezTo>
                      <a:pt x="8408" y="7627"/>
                      <a:pt x="9531" y="7001"/>
                      <a:pt x="10799" y="7001"/>
                    </a:cubicBezTo>
                    <a:cubicBezTo>
                      <a:pt x="12068" y="7001"/>
                      <a:pt x="13191" y="7627"/>
                      <a:pt x="13882" y="8583"/>
                    </a:cubicBezTo>
                    <a:cubicBezTo>
                      <a:pt x="14331" y="9210"/>
                      <a:pt x="14603" y="9973"/>
                      <a:pt x="14603" y="10800"/>
                    </a:cubicBezTo>
                    <a:cubicBezTo>
                      <a:pt x="14603" y="12897"/>
                      <a:pt x="12896" y="14603"/>
                      <a:pt x="10799" y="14603"/>
                    </a:cubicBezTo>
                    <a:cubicBezTo>
                      <a:pt x="8703" y="14603"/>
                      <a:pt x="6998" y="12897"/>
                      <a:pt x="6998" y="10800"/>
                    </a:cubicBezTo>
                    <a:cubicBezTo>
                      <a:pt x="6998" y="9973"/>
                      <a:pt x="7266" y="9210"/>
                      <a:pt x="7716" y="8583"/>
                    </a:cubicBezTo>
                    <a:cubicBezTo>
                      <a:pt x="7716" y="8583"/>
                      <a:pt x="7716" y="8583"/>
                      <a:pt x="7716" y="8583"/>
                    </a:cubicBezTo>
                    <a:close/>
                    <a:moveTo>
                      <a:pt x="18622" y="2490"/>
                    </a:moveTo>
                    <a:lnTo>
                      <a:pt x="19099" y="2487"/>
                    </a:lnTo>
                    <a:lnTo>
                      <a:pt x="19099" y="2965"/>
                    </a:lnTo>
                    <a:lnTo>
                      <a:pt x="19099" y="6150"/>
                    </a:lnTo>
                    <a:lnTo>
                      <a:pt x="15450" y="6163"/>
                    </a:lnTo>
                    <a:lnTo>
                      <a:pt x="15437" y="2502"/>
                    </a:lnTo>
                    <a:lnTo>
                      <a:pt x="18622" y="2490"/>
                    </a:lnTo>
                    <a:cubicBezTo>
                      <a:pt x="18622" y="2490"/>
                      <a:pt x="18622" y="2490"/>
                      <a:pt x="18622" y="2490"/>
                    </a:cubicBezTo>
                    <a:close/>
                    <a:moveTo>
                      <a:pt x="17424" y="0"/>
                    </a:moveTo>
                    <a:lnTo>
                      <a:pt x="4174" y="0"/>
                    </a:lnTo>
                    <a:cubicBezTo>
                      <a:pt x="1873" y="0"/>
                      <a:pt x="0" y="1873"/>
                      <a:pt x="0" y="4176"/>
                    </a:cubicBezTo>
                    <a:lnTo>
                      <a:pt x="0" y="8583"/>
                    </a:lnTo>
                    <a:lnTo>
                      <a:pt x="0" y="17427"/>
                    </a:lnTo>
                    <a:cubicBezTo>
                      <a:pt x="0" y="19727"/>
                      <a:pt x="1873" y="21600"/>
                      <a:pt x="4174" y="21600"/>
                    </a:cubicBezTo>
                    <a:lnTo>
                      <a:pt x="17424" y="21600"/>
                    </a:lnTo>
                    <a:cubicBezTo>
                      <a:pt x="19727" y="21600"/>
                      <a:pt x="21600" y="19727"/>
                      <a:pt x="21600" y="17427"/>
                    </a:cubicBezTo>
                    <a:lnTo>
                      <a:pt x="21600" y="8583"/>
                    </a:lnTo>
                    <a:lnTo>
                      <a:pt x="21600" y="4176"/>
                    </a:lnTo>
                    <a:cubicBezTo>
                      <a:pt x="21600" y="1873"/>
                      <a:pt x="19727" y="0"/>
                      <a:pt x="17424" y="0"/>
                    </a:cubicBezTo>
                    <a:cubicBezTo>
                      <a:pt x="17424" y="0"/>
                      <a:pt x="17424" y="0"/>
                      <a:pt x="1742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72716F9-FFF0-1B42-B5C4-A0565C9DB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9571" y="11974559"/>
                <a:ext cx="250185" cy="464629"/>
              </a:xfrm>
              <a:custGeom>
                <a:avLst/>
                <a:gdLst>
                  <a:gd name="T0" fmla="*/ 248 w 249"/>
                  <a:gd name="T1" fmla="*/ 80 h 453"/>
                  <a:gd name="T2" fmla="*/ 248 w 249"/>
                  <a:gd name="T3" fmla="*/ 80 h 453"/>
                  <a:gd name="T4" fmla="*/ 177 w 249"/>
                  <a:gd name="T5" fmla="*/ 80 h 453"/>
                  <a:gd name="T6" fmla="*/ 160 w 249"/>
                  <a:gd name="T7" fmla="*/ 107 h 453"/>
                  <a:gd name="T8" fmla="*/ 160 w 249"/>
                  <a:gd name="T9" fmla="*/ 160 h 453"/>
                  <a:gd name="T10" fmla="*/ 248 w 249"/>
                  <a:gd name="T11" fmla="*/ 160 h 453"/>
                  <a:gd name="T12" fmla="*/ 248 w 249"/>
                  <a:gd name="T13" fmla="*/ 231 h 453"/>
                  <a:gd name="T14" fmla="*/ 160 w 249"/>
                  <a:gd name="T15" fmla="*/ 231 h 453"/>
                  <a:gd name="T16" fmla="*/ 160 w 249"/>
                  <a:gd name="T17" fmla="*/ 452 h 453"/>
                  <a:gd name="T18" fmla="*/ 79 w 249"/>
                  <a:gd name="T19" fmla="*/ 452 h 453"/>
                  <a:gd name="T20" fmla="*/ 79 w 249"/>
                  <a:gd name="T21" fmla="*/ 231 h 453"/>
                  <a:gd name="T22" fmla="*/ 0 w 249"/>
                  <a:gd name="T23" fmla="*/ 231 h 453"/>
                  <a:gd name="T24" fmla="*/ 0 w 249"/>
                  <a:gd name="T25" fmla="*/ 160 h 453"/>
                  <a:gd name="T26" fmla="*/ 79 w 249"/>
                  <a:gd name="T27" fmla="*/ 160 h 453"/>
                  <a:gd name="T28" fmla="*/ 79 w 249"/>
                  <a:gd name="T29" fmla="*/ 116 h 453"/>
                  <a:gd name="T30" fmla="*/ 177 w 249"/>
                  <a:gd name="T31" fmla="*/ 0 h 453"/>
                  <a:gd name="T32" fmla="*/ 248 w 249"/>
                  <a:gd name="T33" fmla="*/ 0 h 453"/>
                  <a:gd name="T34" fmla="*/ 248 w 249"/>
                  <a:gd name="T35" fmla="*/ 8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12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C74F03-1500-5A41-B9B6-39304B0675A4}"/>
              </a:ext>
            </a:extLst>
          </p:cNvPr>
          <p:cNvGrpSpPr/>
          <p:nvPr/>
        </p:nvGrpSpPr>
        <p:grpSpPr>
          <a:xfrm>
            <a:off x="13674609" y="1521253"/>
            <a:ext cx="8263019" cy="4400092"/>
            <a:chOff x="3590289" y="3822458"/>
            <a:chExt cx="8263019" cy="440009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C4B67D-07F2-B94B-AE0D-850482A12AB6}"/>
                </a:ext>
              </a:extLst>
            </p:cNvPr>
            <p:cNvGrpSpPr/>
            <p:nvPr/>
          </p:nvGrpSpPr>
          <p:grpSpPr>
            <a:xfrm>
              <a:off x="3742689" y="3822458"/>
              <a:ext cx="6620511" cy="1482213"/>
              <a:chOff x="7339330" y="1023902"/>
              <a:chExt cx="6620511" cy="148221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FDFE8B-9D1D-1F40-8375-AB4C4FA93334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662051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MADDIE SMITH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7C7103-9DD6-6943-9725-6AEF3E70036A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539401-F9FF-4B41-9FB9-C2EB9EA109CA}"/>
                  </a:ext>
                </a:extLst>
              </p:cNvPr>
              <p:cNvSpPr/>
              <p:nvPr/>
            </p:nvSpPr>
            <p:spPr>
              <a:xfrm>
                <a:off x="7422512" y="2409294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D1D29D40-2D30-CB4E-BD80-512AEF713B0A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5846375"/>
              <a:ext cx="8263019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 that consumers believe they need it.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AE9D9-3C04-8848-9B0E-5CDBC41A9C37}"/>
              </a:ext>
            </a:extLst>
          </p:cNvPr>
          <p:cNvGrpSpPr/>
          <p:nvPr/>
        </p:nvGrpSpPr>
        <p:grpSpPr>
          <a:xfrm>
            <a:off x="13910191" y="6958617"/>
            <a:ext cx="8027437" cy="2739073"/>
            <a:chOff x="13910191" y="6858000"/>
            <a:chExt cx="8027437" cy="27390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52051B-A82C-D748-A290-9F32452D35EA}"/>
                </a:ext>
              </a:extLst>
            </p:cNvPr>
            <p:cNvSpPr txBox="1"/>
            <p:nvPr/>
          </p:nvSpPr>
          <p:spPr>
            <a:xfrm>
              <a:off x="14806876" y="8494848"/>
              <a:ext cx="7130752" cy="110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07201-85BB-5B4A-954D-2FDE47E9A3E6}"/>
                </a:ext>
              </a:extLst>
            </p:cNvPr>
            <p:cNvSpPr txBox="1"/>
            <p:nvPr/>
          </p:nvSpPr>
          <p:spPr>
            <a:xfrm>
              <a:off x="14806875" y="6858000"/>
              <a:ext cx="7130753" cy="110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E89BB0-CC47-6945-9635-4F1E6CF66020}"/>
                </a:ext>
              </a:extLst>
            </p:cNvPr>
            <p:cNvSpPr/>
            <p:nvPr/>
          </p:nvSpPr>
          <p:spPr>
            <a:xfrm>
              <a:off x="13910191" y="7031439"/>
              <a:ext cx="354807" cy="3548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F2FF68-C97D-8249-8AE8-10F84419866D}"/>
                </a:ext>
              </a:extLst>
            </p:cNvPr>
            <p:cNvSpPr/>
            <p:nvPr/>
          </p:nvSpPr>
          <p:spPr>
            <a:xfrm>
              <a:off x="13910191" y="8684485"/>
              <a:ext cx="354807" cy="3548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79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-2"/>
            <a:ext cx="24377658" cy="1374109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5A6A6-05EB-2041-A990-099E4A9E8AAE}"/>
              </a:ext>
            </a:extLst>
          </p:cNvPr>
          <p:cNvGrpSpPr/>
          <p:nvPr/>
        </p:nvGrpSpPr>
        <p:grpSpPr>
          <a:xfrm>
            <a:off x="2252276" y="5559657"/>
            <a:ext cx="10342845" cy="2596685"/>
            <a:chOff x="2075983" y="2711224"/>
            <a:chExt cx="10342845" cy="2596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BC8CD3-1555-834D-9145-224E947E7733}"/>
                </a:ext>
              </a:extLst>
            </p:cNvPr>
            <p:cNvSpPr txBox="1"/>
            <p:nvPr/>
          </p:nvSpPr>
          <p:spPr>
            <a:xfrm>
              <a:off x="2167423" y="2711224"/>
              <a:ext cx="9354017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spc="6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ABOUT US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95AD403-9EC1-9E44-A0B7-C213A68619A3}"/>
                </a:ext>
              </a:extLst>
            </p:cNvPr>
            <p:cNvSpPr txBox="1">
              <a:spLocks/>
            </p:cNvSpPr>
            <p:nvPr/>
          </p:nvSpPr>
          <p:spPr>
            <a:xfrm>
              <a:off x="2075983" y="4034663"/>
              <a:ext cx="10342845" cy="127324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sp>
        <p:nvSpPr>
          <p:cNvPr id="7" name="Chord 6">
            <a:extLst>
              <a:ext uri="{FF2B5EF4-FFF2-40B4-BE49-F238E27FC236}">
                <a16:creationId xmlns:a16="http://schemas.microsoft.com/office/drawing/2014/main" id="{FE219E18-88C4-9040-88E9-EE1279F9859E}"/>
              </a:ext>
            </a:extLst>
          </p:cNvPr>
          <p:cNvSpPr/>
          <p:nvPr/>
        </p:nvSpPr>
        <p:spPr>
          <a:xfrm>
            <a:off x="17519639" y="-2"/>
            <a:ext cx="13716020" cy="1371600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-2"/>
            <a:ext cx="24377658" cy="1374109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5A6A6-05EB-2041-A990-099E4A9E8AAE}"/>
              </a:ext>
            </a:extLst>
          </p:cNvPr>
          <p:cNvGrpSpPr/>
          <p:nvPr/>
        </p:nvGrpSpPr>
        <p:grpSpPr>
          <a:xfrm>
            <a:off x="2252276" y="5559657"/>
            <a:ext cx="11463724" cy="2596685"/>
            <a:chOff x="2075983" y="2711224"/>
            <a:chExt cx="11463724" cy="2596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BC8CD3-1555-834D-9145-224E947E7733}"/>
                </a:ext>
              </a:extLst>
            </p:cNvPr>
            <p:cNvSpPr txBox="1"/>
            <p:nvPr/>
          </p:nvSpPr>
          <p:spPr>
            <a:xfrm>
              <a:off x="2167423" y="2711224"/>
              <a:ext cx="1137228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spc="6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OUR SERVICES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95AD403-9EC1-9E44-A0B7-C213A68619A3}"/>
                </a:ext>
              </a:extLst>
            </p:cNvPr>
            <p:cNvSpPr txBox="1">
              <a:spLocks/>
            </p:cNvSpPr>
            <p:nvPr/>
          </p:nvSpPr>
          <p:spPr>
            <a:xfrm>
              <a:off x="2075983" y="4034663"/>
              <a:ext cx="10342845" cy="127324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sp>
        <p:nvSpPr>
          <p:cNvPr id="7" name="Chord 6">
            <a:extLst>
              <a:ext uri="{FF2B5EF4-FFF2-40B4-BE49-F238E27FC236}">
                <a16:creationId xmlns:a16="http://schemas.microsoft.com/office/drawing/2014/main" id="{FE219E18-88C4-9040-88E9-EE1279F9859E}"/>
              </a:ext>
            </a:extLst>
          </p:cNvPr>
          <p:cNvSpPr/>
          <p:nvPr/>
        </p:nvSpPr>
        <p:spPr>
          <a:xfrm>
            <a:off x="17519639" y="-2"/>
            <a:ext cx="13716020" cy="1371600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Marcador de imagen 4"/>
          <p:cNvSpPr>
            <a:spLocks noGrp="1"/>
          </p:cNvSpPr>
          <p:nvPr>
            <p:ph type="pic" sz="quarter" idx="16"/>
          </p:nvPr>
        </p:nvSpPr>
        <p:spPr/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3FDF0-3F16-C742-A2DB-FD1DE5339824}"/>
              </a:ext>
            </a:extLst>
          </p:cNvPr>
          <p:cNvGrpSpPr/>
          <p:nvPr/>
        </p:nvGrpSpPr>
        <p:grpSpPr>
          <a:xfrm>
            <a:off x="1774825" y="7311775"/>
            <a:ext cx="4792741" cy="2265083"/>
            <a:chOff x="1774825" y="9939780"/>
            <a:chExt cx="4792741" cy="22650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20DD89-D515-D34C-A966-77D120E32932}"/>
                </a:ext>
              </a:extLst>
            </p:cNvPr>
            <p:cNvSpPr txBox="1"/>
            <p:nvPr/>
          </p:nvSpPr>
          <p:spPr>
            <a:xfrm>
              <a:off x="1774825" y="10331414"/>
              <a:ext cx="4515139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BUSINESS MODEL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585266-A4FB-8847-B4F6-3E86C34EF4B9}"/>
                </a:ext>
              </a:extLst>
            </p:cNvPr>
            <p:cNvSpPr txBox="1"/>
            <p:nvPr/>
          </p:nvSpPr>
          <p:spPr>
            <a:xfrm>
              <a:off x="1831975" y="9939780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9599B-0412-DB40-BC55-81518762F402}"/>
                </a:ext>
              </a:extLst>
            </p:cNvPr>
            <p:cNvSpPr/>
            <p:nvPr/>
          </p:nvSpPr>
          <p:spPr>
            <a:xfrm>
              <a:off x="1897474" y="12108042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A7985C-D474-8F42-B802-9A4BCDA4D60E}"/>
              </a:ext>
            </a:extLst>
          </p:cNvPr>
          <p:cNvGrpSpPr/>
          <p:nvPr/>
        </p:nvGrpSpPr>
        <p:grpSpPr>
          <a:xfrm>
            <a:off x="17252884" y="1917159"/>
            <a:ext cx="5483056" cy="9881679"/>
            <a:chOff x="17252884" y="1917161"/>
            <a:chExt cx="5483056" cy="9881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8624FA-E0ED-524F-A0F0-29BDAC7AF1D9}"/>
                </a:ext>
              </a:extLst>
            </p:cNvPr>
            <p:cNvGrpSpPr/>
            <p:nvPr/>
          </p:nvGrpSpPr>
          <p:grpSpPr>
            <a:xfrm>
              <a:off x="17252885" y="1917161"/>
              <a:ext cx="5483055" cy="1772744"/>
              <a:chOff x="2715878" y="5353088"/>
              <a:chExt cx="5483055" cy="177274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EB3233-A1BF-0043-9CF9-B446F38AEE3D}"/>
                  </a:ext>
                </a:extLst>
              </p:cNvPr>
              <p:cNvSpPr txBox="1"/>
              <p:nvPr/>
            </p:nvSpPr>
            <p:spPr>
              <a:xfrm>
                <a:off x="2715878" y="6024697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966C4A-C436-F947-A4C1-8AFF4367E2EB}"/>
                  </a:ext>
                </a:extLst>
              </p:cNvPr>
              <p:cNvSpPr txBox="1"/>
              <p:nvPr/>
            </p:nvSpPr>
            <p:spPr>
              <a:xfrm>
                <a:off x="2715879" y="5353088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442325-D5C5-F24C-917E-A7E616ABC7D3}"/>
                </a:ext>
              </a:extLst>
            </p:cNvPr>
            <p:cNvGrpSpPr/>
            <p:nvPr/>
          </p:nvGrpSpPr>
          <p:grpSpPr>
            <a:xfrm>
              <a:off x="17252885" y="5971628"/>
              <a:ext cx="5483055" cy="1772744"/>
              <a:chOff x="2715878" y="5353088"/>
              <a:chExt cx="5483055" cy="177274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A4DDA5-41C0-764F-BE48-C347B4CEFC3B}"/>
                  </a:ext>
                </a:extLst>
              </p:cNvPr>
              <p:cNvSpPr txBox="1"/>
              <p:nvPr/>
            </p:nvSpPr>
            <p:spPr>
              <a:xfrm>
                <a:off x="2715878" y="6024697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7123A4-99E0-6847-9F16-187FF9AB7E31}"/>
                  </a:ext>
                </a:extLst>
              </p:cNvPr>
              <p:cNvSpPr txBox="1"/>
              <p:nvPr/>
            </p:nvSpPr>
            <p:spPr>
              <a:xfrm>
                <a:off x="2715879" y="5353088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F69643-5A79-BD47-803B-02D15C6E5583}"/>
                </a:ext>
              </a:extLst>
            </p:cNvPr>
            <p:cNvGrpSpPr/>
            <p:nvPr/>
          </p:nvGrpSpPr>
          <p:grpSpPr>
            <a:xfrm>
              <a:off x="17252884" y="10026096"/>
              <a:ext cx="5483055" cy="1772744"/>
              <a:chOff x="2715878" y="5353088"/>
              <a:chExt cx="5483055" cy="177274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2A69B6-E902-AC48-A003-883A78056A5E}"/>
                  </a:ext>
                </a:extLst>
              </p:cNvPr>
              <p:cNvSpPr txBox="1"/>
              <p:nvPr/>
            </p:nvSpPr>
            <p:spPr>
              <a:xfrm>
                <a:off x="2715878" y="6024697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DC1789-7E7E-2E45-87A7-1E5BA2185F03}"/>
                  </a:ext>
                </a:extLst>
              </p:cNvPr>
              <p:cNvSpPr txBox="1"/>
              <p:nvPr/>
            </p:nvSpPr>
            <p:spPr>
              <a:xfrm>
                <a:off x="2715879" y="5353088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</p:grpSp>
      <p:sp>
        <p:nvSpPr>
          <p:cNvPr id="29" name="Subtitle 2">
            <a:extLst>
              <a:ext uri="{FF2B5EF4-FFF2-40B4-BE49-F238E27FC236}">
                <a16:creationId xmlns:a16="http://schemas.microsoft.com/office/drawing/2014/main" id="{5B5B3F74-9D28-1243-AA56-665A31CC9920}"/>
              </a:ext>
            </a:extLst>
          </p:cNvPr>
          <p:cNvSpPr txBox="1">
            <a:spLocks/>
          </p:cNvSpPr>
          <p:nvPr/>
        </p:nvSpPr>
        <p:spPr>
          <a:xfrm>
            <a:off x="1641710" y="10053824"/>
            <a:ext cx="6615599" cy="182474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267257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ED70C-F19D-9946-A924-2039B0EBC7DB}"/>
              </a:ext>
            </a:extLst>
          </p:cNvPr>
          <p:cNvSpPr/>
          <p:nvPr/>
        </p:nvSpPr>
        <p:spPr>
          <a:xfrm rot="10800000" flipV="1">
            <a:off x="1883399" y="5561700"/>
            <a:ext cx="20610851" cy="673876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BUSINESS MODEL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1F26BB-BC9C-8248-A92A-A5B0A02CCC06}"/>
              </a:ext>
            </a:extLst>
          </p:cNvPr>
          <p:cNvGrpSpPr/>
          <p:nvPr/>
        </p:nvGrpSpPr>
        <p:grpSpPr>
          <a:xfrm>
            <a:off x="3515169" y="7419829"/>
            <a:ext cx="8241854" cy="3022506"/>
            <a:chOff x="3515169" y="7535451"/>
            <a:chExt cx="8241854" cy="3022506"/>
          </a:xfrm>
        </p:grpSpPr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FD1B9388-0678-0A49-8A45-C8A5E4076E9F}"/>
                </a:ext>
              </a:extLst>
            </p:cNvPr>
            <p:cNvSpPr txBox="1">
              <a:spLocks/>
            </p:cNvSpPr>
            <p:nvPr/>
          </p:nvSpPr>
          <p:spPr>
            <a:xfrm>
              <a:off x="3515169" y="8181782"/>
              <a:ext cx="8241854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 that consumers believe they need it.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7C75DA-0543-AC47-88F4-8AF58455F73A}"/>
                </a:ext>
              </a:extLst>
            </p:cNvPr>
            <p:cNvSpPr/>
            <p:nvPr/>
          </p:nvSpPr>
          <p:spPr>
            <a:xfrm>
              <a:off x="3689780" y="7535451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CAA48-AE72-6C48-A9AA-FC299845E832}"/>
              </a:ext>
            </a:extLst>
          </p:cNvPr>
          <p:cNvGrpSpPr/>
          <p:nvPr/>
        </p:nvGrpSpPr>
        <p:grpSpPr>
          <a:xfrm>
            <a:off x="12931460" y="7419829"/>
            <a:ext cx="8241854" cy="3022506"/>
            <a:chOff x="3515169" y="7535451"/>
            <a:chExt cx="8241854" cy="3022506"/>
          </a:xfrm>
        </p:grpSpPr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E8767A81-81DA-E84C-BDC6-202A2E7B0B14}"/>
                </a:ext>
              </a:extLst>
            </p:cNvPr>
            <p:cNvSpPr txBox="1">
              <a:spLocks/>
            </p:cNvSpPr>
            <p:nvPr/>
          </p:nvSpPr>
          <p:spPr>
            <a:xfrm>
              <a:off x="3515169" y="8181782"/>
              <a:ext cx="8241854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 that consumers believe they need it.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E45761F-DD1C-F043-B763-9ED1DC357EF7}"/>
                </a:ext>
              </a:extLst>
            </p:cNvPr>
            <p:cNvSpPr/>
            <p:nvPr/>
          </p:nvSpPr>
          <p:spPr>
            <a:xfrm>
              <a:off x="3689780" y="7535451"/>
              <a:ext cx="5182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Title Two</a:t>
              </a:r>
            </a:p>
          </p:txBody>
        </p:sp>
      </p:grpSp>
      <p:sp>
        <p:nvSpPr>
          <p:cNvPr id="49" name="Subtitle 2">
            <a:extLst>
              <a:ext uri="{FF2B5EF4-FFF2-40B4-BE49-F238E27FC236}">
                <a16:creationId xmlns:a16="http://schemas.microsoft.com/office/drawing/2014/main" id="{9BB803A4-E2ED-AC42-9A4A-CEBB6A63679B}"/>
              </a:ext>
            </a:extLst>
          </p:cNvPr>
          <p:cNvSpPr txBox="1">
            <a:spLocks/>
          </p:cNvSpPr>
          <p:nvPr/>
        </p:nvSpPr>
        <p:spPr>
          <a:xfrm>
            <a:off x="4159240" y="3199408"/>
            <a:ext cx="16059160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</p:spTree>
    <p:extLst>
      <p:ext uri="{BB962C8B-B14F-4D97-AF65-F5344CB8AC3E}">
        <p14:creationId xmlns:p14="http://schemas.microsoft.com/office/powerpoint/2010/main" val="275951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Marcador de imagen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Marcador de imagen 9"/>
          <p:cNvSpPr>
            <a:spLocks noGrp="1"/>
          </p:cNvSpPr>
          <p:nvPr>
            <p:ph type="pic" sz="quarter" idx="16"/>
          </p:nvPr>
        </p:nvSpPr>
        <p:spPr/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A7985C-D474-8F42-B802-9A4BCDA4D60E}"/>
              </a:ext>
            </a:extLst>
          </p:cNvPr>
          <p:cNvGrpSpPr/>
          <p:nvPr/>
        </p:nvGrpSpPr>
        <p:grpSpPr>
          <a:xfrm>
            <a:off x="1641711" y="1917159"/>
            <a:ext cx="5483056" cy="9881679"/>
            <a:chOff x="17252884" y="1917161"/>
            <a:chExt cx="5483056" cy="9881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8624FA-E0ED-524F-A0F0-29BDAC7AF1D9}"/>
                </a:ext>
              </a:extLst>
            </p:cNvPr>
            <p:cNvGrpSpPr/>
            <p:nvPr/>
          </p:nvGrpSpPr>
          <p:grpSpPr>
            <a:xfrm>
              <a:off x="17252885" y="1917161"/>
              <a:ext cx="5483055" cy="1772744"/>
              <a:chOff x="2715878" y="5353088"/>
              <a:chExt cx="5483055" cy="177274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EB3233-A1BF-0043-9CF9-B446F38AEE3D}"/>
                  </a:ext>
                </a:extLst>
              </p:cNvPr>
              <p:cNvSpPr txBox="1"/>
              <p:nvPr/>
            </p:nvSpPr>
            <p:spPr>
              <a:xfrm>
                <a:off x="2715878" y="6024697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966C4A-C436-F947-A4C1-8AFF4367E2EB}"/>
                  </a:ext>
                </a:extLst>
              </p:cNvPr>
              <p:cNvSpPr txBox="1"/>
              <p:nvPr/>
            </p:nvSpPr>
            <p:spPr>
              <a:xfrm>
                <a:off x="2715879" y="5353088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2442325-D5C5-F24C-917E-A7E616ABC7D3}"/>
                </a:ext>
              </a:extLst>
            </p:cNvPr>
            <p:cNvGrpSpPr/>
            <p:nvPr/>
          </p:nvGrpSpPr>
          <p:grpSpPr>
            <a:xfrm>
              <a:off x="17252885" y="5971628"/>
              <a:ext cx="5483055" cy="1772744"/>
              <a:chOff x="2715878" y="5353088"/>
              <a:chExt cx="5483055" cy="177274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A4DDA5-41C0-764F-BE48-C347B4CEFC3B}"/>
                  </a:ext>
                </a:extLst>
              </p:cNvPr>
              <p:cNvSpPr txBox="1"/>
              <p:nvPr/>
            </p:nvSpPr>
            <p:spPr>
              <a:xfrm>
                <a:off x="2715878" y="6024697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7123A4-99E0-6847-9F16-187FF9AB7E31}"/>
                  </a:ext>
                </a:extLst>
              </p:cNvPr>
              <p:cNvSpPr txBox="1"/>
              <p:nvPr/>
            </p:nvSpPr>
            <p:spPr>
              <a:xfrm>
                <a:off x="2715879" y="5353088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F69643-5A79-BD47-803B-02D15C6E5583}"/>
                </a:ext>
              </a:extLst>
            </p:cNvPr>
            <p:cNvGrpSpPr/>
            <p:nvPr/>
          </p:nvGrpSpPr>
          <p:grpSpPr>
            <a:xfrm>
              <a:off x="17252884" y="10026096"/>
              <a:ext cx="5483055" cy="1772744"/>
              <a:chOff x="2715878" y="5353088"/>
              <a:chExt cx="5483055" cy="177274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2A69B6-E902-AC48-A003-883A78056A5E}"/>
                  </a:ext>
                </a:extLst>
              </p:cNvPr>
              <p:cNvSpPr txBox="1"/>
              <p:nvPr/>
            </p:nvSpPr>
            <p:spPr>
              <a:xfrm>
                <a:off x="2715878" y="6024697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DC1789-7E7E-2E45-87A7-1E5BA2185F03}"/>
                  </a:ext>
                </a:extLst>
              </p:cNvPr>
              <p:cNvSpPr txBox="1"/>
              <p:nvPr/>
            </p:nvSpPr>
            <p:spPr>
              <a:xfrm>
                <a:off x="2715879" y="5353088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D7CE1D-BE52-7E4F-A7DB-7B9DA0DB7F54}"/>
              </a:ext>
            </a:extLst>
          </p:cNvPr>
          <p:cNvGrpSpPr/>
          <p:nvPr/>
        </p:nvGrpSpPr>
        <p:grpSpPr>
          <a:xfrm>
            <a:off x="16120340" y="1917159"/>
            <a:ext cx="6615599" cy="4566791"/>
            <a:chOff x="1641710" y="7311775"/>
            <a:chExt cx="6615599" cy="45667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83FDF0-3F16-C742-A2DB-FD1DE5339824}"/>
                </a:ext>
              </a:extLst>
            </p:cNvPr>
            <p:cNvGrpSpPr/>
            <p:nvPr/>
          </p:nvGrpSpPr>
          <p:grpSpPr>
            <a:xfrm>
              <a:off x="1774825" y="7311775"/>
              <a:ext cx="4792741" cy="2265083"/>
              <a:chOff x="1774825" y="9939780"/>
              <a:chExt cx="4792741" cy="226508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20DD89-D515-D34C-A966-77D120E32932}"/>
                  </a:ext>
                </a:extLst>
              </p:cNvPr>
              <p:cNvSpPr txBox="1"/>
              <p:nvPr/>
            </p:nvSpPr>
            <p:spPr>
              <a:xfrm>
                <a:off x="1774825" y="10331414"/>
                <a:ext cx="4515139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BUSINESS MODEL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585266-A4FB-8847-B4F6-3E86C34EF4B9}"/>
                  </a:ext>
                </a:extLst>
              </p:cNvPr>
              <p:cNvSpPr txBox="1"/>
              <p:nvPr/>
            </p:nvSpPr>
            <p:spPr>
              <a:xfrm>
                <a:off x="1831975" y="9939780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D9599B-0412-DB40-BC55-81518762F402}"/>
                  </a:ext>
                </a:extLst>
              </p:cNvPr>
              <p:cNvSpPr/>
              <p:nvPr/>
            </p:nvSpPr>
            <p:spPr>
              <a:xfrm>
                <a:off x="1897474" y="12108042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B5B3F74-9D28-1243-AA56-665A31CC9920}"/>
                </a:ext>
              </a:extLst>
            </p:cNvPr>
            <p:cNvSpPr txBox="1">
              <a:spLocks/>
            </p:cNvSpPr>
            <p:nvPr/>
          </p:nvSpPr>
          <p:spPr>
            <a:xfrm>
              <a:off x="1641710" y="10053824"/>
              <a:ext cx="6615599" cy="182474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706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CLIENTS DATA GRAPH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9B0C5-9E94-CF41-9FB9-A60E8406E5CD}"/>
              </a:ext>
            </a:extLst>
          </p:cNvPr>
          <p:cNvGrpSpPr/>
          <p:nvPr/>
        </p:nvGrpSpPr>
        <p:grpSpPr>
          <a:xfrm>
            <a:off x="3147985" y="4531192"/>
            <a:ext cx="18286319" cy="4477040"/>
            <a:chOff x="3147985" y="4531192"/>
            <a:chExt cx="18286319" cy="4477040"/>
          </a:xfrm>
        </p:grpSpPr>
        <p:sp>
          <p:nvSpPr>
            <p:cNvPr id="7" name="Freeform: Shape 571">
              <a:extLst>
                <a:ext uri="{FF2B5EF4-FFF2-40B4-BE49-F238E27FC236}">
                  <a16:creationId xmlns:a16="http://schemas.microsoft.com/office/drawing/2014/main" id="{4122B6E5-AF6C-B341-A5C2-493D41F4AED4}"/>
                </a:ext>
              </a:extLst>
            </p:cNvPr>
            <p:cNvSpPr/>
            <p:nvPr/>
          </p:nvSpPr>
          <p:spPr>
            <a:xfrm>
              <a:off x="5310807" y="4687326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1" y="52"/>
                    <a:pt x="80" y="52"/>
                  </a:cubicBezTo>
                  <a:lnTo>
                    <a:pt x="20" y="52"/>
                  </a:lnTo>
                  <a:cubicBezTo>
                    <a:pt x="9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3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1" y="78"/>
                  </a:lnTo>
                  <a:lnTo>
                    <a:pt x="21" y="271"/>
                  </a:lnTo>
                  <a:cubicBezTo>
                    <a:pt x="21" y="278"/>
                    <a:pt x="27" y="284"/>
                    <a:pt x="34" y="284"/>
                  </a:cubicBezTo>
                  <a:cubicBezTo>
                    <a:pt x="41" y="284"/>
                    <a:pt x="47" y="278"/>
                    <a:pt x="47" y="271"/>
                  </a:cubicBezTo>
                  <a:lnTo>
                    <a:pt x="47" y="166"/>
                  </a:lnTo>
                  <a:lnTo>
                    <a:pt x="54" y="166"/>
                  </a:lnTo>
                  <a:lnTo>
                    <a:pt x="54" y="271"/>
                  </a:lnTo>
                  <a:cubicBezTo>
                    <a:pt x="54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4"/>
                    <a:pt x="87" y="159"/>
                    <a:pt x="91" y="159"/>
                  </a:cubicBezTo>
                  <a:cubicBezTo>
                    <a:pt x="96" y="159"/>
                    <a:pt x="100" y="154"/>
                    <a:pt x="100" y="150"/>
                  </a:cubicBezTo>
                  <a:close/>
                  <a:moveTo>
                    <a:pt x="51" y="43"/>
                  </a:moveTo>
                  <a:cubicBezTo>
                    <a:pt x="63" y="43"/>
                    <a:pt x="72" y="34"/>
                    <a:pt x="72" y="22"/>
                  </a:cubicBezTo>
                  <a:cubicBezTo>
                    <a:pt x="72" y="10"/>
                    <a:pt x="63" y="0"/>
                    <a:pt x="51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1" y="43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572">
              <a:extLst>
                <a:ext uri="{FF2B5EF4-FFF2-40B4-BE49-F238E27FC236}">
                  <a16:creationId xmlns:a16="http://schemas.microsoft.com/office/drawing/2014/main" id="{658BE61D-6CDC-594D-B1BA-A6FE09133561}"/>
                </a:ext>
              </a:extLst>
            </p:cNvPr>
            <p:cNvSpPr/>
            <p:nvPr/>
          </p:nvSpPr>
          <p:spPr>
            <a:xfrm>
              <a:off x="6158805" y="4687326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2" y="52"/>
                    <a:pt x="80" y="52"/>
                  </a:cubicBezTo>
                  <a:lnTo>
                    <a:pt x="20" y="52"/>
                  </a:lnTo>
                  <a:cubicBezTo>
                    <a:pt x="9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4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2" y="78"/>
                  </a:lnTo>
                  <a:lnTo>
                    <a:pt x="22" y="271"/>
                  </a:lnTo>
                  <a:cubicBezTo>
                    <a:pt x="22" y="278"/>
                    <a:pt x="27" y="284"/>
                    <a:pt x="34" y="284"/>
                  </a:cubicBezTo>
                  <a:cubicBezTo>
                    <a:pt x="41" y="284"/>
                    <a:pt x="47" y="278"/>
                    <a:pt x="47" y="271"/>
                  </a:cubicBezTo>
                  <a:lnTo>
                    <a:pt x="47" y="166"/>
                  </a:lnTo>
                  <a:lnTo>
                    <a:pt x="54" y="166"/>
                  </a:lnTo>
                  <a:lnTo>
                    <a:pt x="54" y="271"/>
                  </a:lnTo>
                  <a:cubicBezTo>
                    <a:pt x="54" y="278"/>
                    <a:pt x="60" y="284"/>
                    <a:pt x="67" y="284"/>
                  </a:cubicBezTo>
                  <a:cubicBezTo>
                    <a:pt x="74" y="284"/>
                    <a:pt x="80" y="278"/>
                    <a:pt x="80" y="271"/>
                  </a:cubicBezTo>
                  <a:lnTo>
                    <a:pt x="80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4"/>
                    <a:pt x="87" y="159"/>
                    <a:pt x="92" y="159"/>
                  </a:cubicBezTo>
                  <a:cubicBezTo>
                    <a:pt x="96" y="159"/>
                    <a:pt x="100" y="154"/>
                    <a:pt x="100" y="150"/>
                  </a:cubicBezTo>
                  <a:close/>
                  <a:moveTo>
                    <a:pt x="51" y="43"/>
                  </a:moveTo>
                  <a:cubicBezTo>
                    <a:pt x="63" y="43"/>
                    <a:pt x="73" y="34"/>
                    <a:pt x="73" y="22"/>
                  </a:cubicBezTo>
                  <a:cubicBezTo>
                    <a:pt x="73" y="10"/>
                    <a:pt x="63" y="0"/>
                    <a:pt x="51" y="0"/>
                  </a:cubicBezTo>
                  <a:cubicBezTo>
                    <a:pt x="39" y="0"/>
                    <a:pt x="30" y="10"/>
                    <a:pt x="30" y="22"/>
                  </a:cubicBezTo>
                  <a:cubicBezTo>
                    <a:pt x="30" y="34"/>
                    <a:pt x="39" y="43"/>
                    <a:pt x="51" y="43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573">
              <a:extLst>
                <a:ext uri="{FF2B5EF4-FFF2-40B4-BE49-F238E27FC236}">
                  <a16:creationId xmlns:a16="http://schemas.microsoft.com/office/drawing/2014/main" id="{923612B6-1C30-3B49-86A3-2AD8EB786610}"/>
                </a:ext>
              </a:extLst>
            </p:cNvPr>
            <p:cNvSpPr/>
            <p:nvPr/>
          </p:nvSpPr>
          <p:spPr>
            <a:xfrm>
              <a:off x="7011553" y="4687326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99" y="71"/>
                  </a:moveTo>
                  <a:cubicBezTo>
                    <a:pt x="99" y="60"/>
                    <a:pt x="90" y="52"/>
                    <a:pt x="80" y="52"/>
                  </a:cubicBezTo>
                  <a:lnTo>
                    <a:pt x="19" y="52"/>
                  </a:lnTo>
                  <a:cubicBezTo>
                    <a:pt x="9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8" y="159"/>
                  </a:cubicBezTo>
                  <a:cubicBezTo>
                    <a:pt x="14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0" y="78"/>
                  </a:lnTo>
                  <a:lnTo>
                    <a:pt x="20" y="271"/>
                  </a:lnTo>
                  <a:cubicBezTo>
                    <a:pt x="20" y="278"/>
                    <a:pt x="26" y="284"/>
                    <a:pt x="34" y="284"/>
                  </a:cubicBezTo>
                  <a:cubicBezTo>
                    <a:pt x="40" y="284"/>
                    <a:pt x="46" y="278"/>
                    <a:pt x="46" y="271"/>
                  </a:cubicBezTo>
                  <a:lnTo>
                    <a:pt x="46" y="166"/>
                  </a:lnTo>
                  <a:lnTo>
                    <a:pt x="53" y="166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2" y="78"/>
                  </a:lnTo>
                  <a:lnTo>
                    <a:pt x="82" y="150"/>
                  </a:lnTo>
                  <a:cubicBezTo>
                    <a:pt x="82" y="154"/>
                    <a:pt x="86" y="159"/>
                    <a:pt x="91" y="159"/>
                  </a:cubicBezTo>
                  <a:cubicBezTo>
                    <a:pt x="96" y="159"/>
                    <a:pt x="100" y="154"/>
                    <a:pt x="100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574">
              <a:extLst>
                <a:ext uri="{FF2B5EF4-FFF2-40B4-BE49-F238E27FC236}">
                  <a16:creationId xmlns:a16="http://schemas.microsoft.com/office/drawing/2014/main" id="{7BC977A9-6300-B54B-B44E-86C383DB8B32}"/>
                </a:ext>
              </a:extLst>
            </p:cNvPr>
            <p:cNvSpPr/>
            <p:nvPr/>
          </p:nvSpPr>
          <p:spPr>
            <a:xfrm>
              <a:off x="7859537" y="4687326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1" y="52"/>
                    <a:pt x="80" y="52"/>
                  </a:cubicBezTo>
                  <a:lnTo>
                    <a:pt x="20" y="52"/>
                  </a:lnTo>
                  <a:cubicBezTo>
                    <a:pt x="9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3" y="159"/>
                    <a:pt x="18" y="155"/>
                    <a:pt x="18" y="150"/>
                  </a:cubicBezTo>
                  <a:lnTo>
                    <a:pt x="18" y="78"/>
                  </a:lnTo>
                  <a:lnTo>
                    <a:pt x="21" y="78"/>
                  </a:lnTo>
                  <a:lnTo>
                    <a:pt x="21" y="271"/>
                  </a:lnTo>
                  <a:cubicBezTo>
                    <a:pt x="21" y="278"/>
                    <a:pt x="27" y="284"/>
                    <a:pt x="34" y="284"/>
                  </a:cubicBezTo>
                  <a:cubicBezTo>
                    <a:pt x="41" y="284"/>
                    <a:pt x="47" y="278"/>
                    <a:pt x="47" y="271"/>
                  </a:cubicBezTo>
                  <a:lnTo>
                    <a:pt x="47" y="166"/>
                  </a:lnTo>
                  <a:lnTo>
                    <a:pt x="53" y="166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4"/>
                    <a:pt x="86" y="159"/>
                    <a:pt x="91" y="159"/>
                  </a:cubicBezTo>
                  <a:cubicBezTo>
                    <a:pt x="96" y="159"/>
                    <a:pt x="100" y="154"/>
                    <a:pt x="100" y="150"/>
                  </a:cubicBezTo>
                  <a:close/>
                  <a:moveTo>
                    <a:pt x="50" y="43"/>
                  </a:moveTo>
                  <a:cubicBezTo>
                    <a:pt x="63" y="43"/>
                    <a:pt x="72" y="34"/>
                    <a:pt x="72" y="22"/>
                  </a:cubicBezTo>
                  <a:cubicBezTo>
                    <a:pt x="72" y="10"/>
                    <a:pt x="63" y="0"/>
                    <a:pt x="50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575">
              <a:extLst>
                <a:ext uri="{FF2B5EF4-FFF2-40B4-BE49-F238E27FC236}">
                  <a16:creationId xmlns:a16="http://schemas.microsoft.com/office/drawing/2014/main" id="{1090C308-0896-9946-AD3F-861A57416DD9}"/>
                </a:ext>
              </a:extLst>
            </p:cNvPr>
            <p:cNvSpPr/>
            <p:nvPr/>
          </p:nvSpPr>
          <p:spPr>
            <a:xfrm>
              <a:off x="8712286" y="4687326"/>
              <a:ext cx="466868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284">
                  <a:moveTo>
                    <a:pt x="99" y="71"/>
                  </a:moveTo>
                  <a:cubicBezTo>
                    <a:pt x="99" y="60"/>
                    <a:pt x="91" y="52"/>
                    <a:pt x="79" y="52"/>
                  </a:cubicBezTo>
                  <a:lnTo>
                    <a:pt x="19" y="52"/>
                  </a:lnTo>
                  <a:cubicBezTo>
                    <a:pt x="8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3" y="159"/>
                    <a:pt x="8" y="159"/>
                  </a:cubicBezTo>
                  <a:cubicBezTo>
                    <a:pt x="13" y="159"/>
                    <a:pt x="16" y="155"/>
                    <a:pt x="16" y="150"/>
                  </a:cubicBezTo>
                  <a:lnTo>
                    <a:pt x="16" y="78"/>
                  </a:lnTo>
                  <a:lnTo>
                    <a:pt x="20" y="78"/>
                  </a:lnTo>
                  <a:lnTo>
                    <a:pt x="20" y="271"/>
                  </a:lnTo>
                  <a:cubicBezTo>
                    <a:pt x="20" y="278"/>
                    <a:pt x="26" y="284"/>
                    <a:pt x="33" y="284"/>
                  </a:cubicBezTo>
                  <a:cubicBezTo>
                    <a:pt x="40" y="284"/>
                    <a:pt x="46" y="278"/>
                    <a:pt x="46" y="271"/>
                  </a:cubicBezTo>
                  <a:lnTo>
                    <a:pt x="46" y="166"/>
                  </a:lnTo>
                  <a:lnTo>
                    <a:pt x="53" y="166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2" y="78"/>
                  </a:lnTo>
                  <a:lnTo>
                    <a:pt x="82" y="150"/>
                  </a:lnTo>
                  <a:cubicBezTo>
                    <a:pt x="82" y="154"/>
                    <a:pt x="86" y="159"/>
                    <a:pt x="91" y="159"/>
                  </a:cubicBezTo>
                  <a:cubicBezTo>
                    <a:pt x="95" y="159"/>
                    <a:pt x="99" y="154"/>
                    <a:pt x="99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8" y="0"/>
                    <a:pt x="28" y="10"/>
                    <a:pt x="28" y="22"/>
                  </a:cubicBezTo>
                  <a:cubicBezTo>
                    <a:pt x="28" y="34"/>
                    <a:pt x="38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576">
              <a:extLst>
                <a:ext uri="{FF2B5EF4-FFF2-40B4-BE49-F238E27FC236}">
                  <a16:creationId xmlns:a16="http://schemas.microsoft.com/office/drawing/2014/main" id="{C007EE76-E0F7-4D44-95FA-C9DC247E5DB9}"/>
                </a:ext>
              </a:extLst>
            </p:cNvPr>
            <p:cNvSpPr/>
            <p:nvPr/>
          </p:nvSpPr>
          <p:spPr>
            <a:xfrm>
              <a:off x="9560256" y="4687326"/>
              <a:ext cx="466868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284">
                  <a:moveTo>
                    <a:pt x="99" y="71"/>
                  </a:moveTo>
                  <a:cubicBezTo>
                    <a:pt x="99" y="60"/>
                    <a:pt x="90" y="52"/>
                    <a:pt x="80" y="52"/>
                  </a:cubicBezTo>
                  <a:lnTo>
                    <a:pt x="19" y="52"/>
                  </a:lnTo>
                  <a:cubicBezTo>
                    <a:pt x="9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8" y="159"/>
                  </a:cubicBezTo>
                  <a:cubicBezTo>
                    <a:pt x="13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0" y="78"/>
                  </a:lnTo>
                  <a:lnTo>
                    <a:pt x="20" y="271"/>
                  </a:lnTo>
                  <a:cubicBezTo>
                    <a:pt x="20" y="278"/>
                    <a:pt x="26" y="284"/>
                    <a:pt x="34" y="284"/>
                  </a:cubicBezTo>
                  <a:cubicBezTo>
                    <a:pt x="40" y="284"/>
                    <a:pt x="46" y="278"/>
                    <a:pt x="46" y="271"/>
                  </a:cubicBezTo>
                  <a:lnTo>
                    <a:pt x="46" y="166"/>
                  </a:lnTo>
                  <a:lnTo>
                    <a:pt x="53" y="166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2" y="78"/>
                  </a:lnTo>
                  <a:lnTo>
                    <a:pt x="82" y="150"/>
                  </a:lnTo>
                  <a:cubicBezTo>
                    <a:pt x="82" y="154"/>
                    <a:pt x="86" y="159"/>
                    <a:pt x="91" y="159"/>
                  </a:cubicBezTo>
                  <a:cubicBezTo>
                    <a:pt x="96" y="159"/>
                    <a:pt x="99" y="154"/>
                    <a:pt x="99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8" y="0"/>
                    <a:pt x="29" y="10"/>
                    <a:pt x="29" y="22"/>
                  </a:cubicBezTo>
                  <a:cubicBezTo>
                    <a:pt x="29" y="34"/>
                    <a:pt x="38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577">
              <a:extLst>
                <a:ext uri="{FF2B5EF4-FFF2-40B4-BE49-F238E27FC236}">
                  <a16:creationId xmlns:a16="http://schemas.microsoft.com/office/drawing/2014/main" id="{F87654E4-FCF1-354D-94F3-C9F16AEB87FB}"/>
                </a:ext>
              </a:extLst>
            </p:cNvPr>
            <p:cNvSpPr/>
            <p:nvPr/>
          </p:nvSpPr>
          <p:spPr>
            <a:xfrm>
              <a:off x="10408253" y="4687326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1" y="52"/>
                    <a:pt x="80" y="52"/>
                  </a:cubicBezTo>
                  <a:lnTo>
                    <a:pt x="20" y="52"/>
                  </a:lnTo>
                  <a:cubicBezTo>
                    <a:pt x="9" y="52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3" y="159"/>
                    <a:pt x="18" y="155"/>
                    <a:pt x="18" y="150"/>
                  </a:cubicBezTo>
                  <a:lnTo>
                    <a:pt x="18" y="78"/>
                  </a:lnTo>
                  <a:lnTo>
                    <a:pt x="21" y="78"/>
                  </a:lnTo>
                  <a:lnTo>
                    <a:pt x="21" y="271"/>
                  </a:lnTo>
                  <a:cubicBezTo>
                    <a:pt x="21" y="278"/>
                    <a:pt x="26" y="284"/>
                    <a:pt x="34" y="284"/>
                  </a:cubicBezTo>
                  <a:cubicBezTo>
                    <a:pt x="41" y="284"/>
                    <a:pt x="46" y="278"/>
                    <a:pt x="46" y="271"/>
                  </a:cubicBezTo>
                  <a:lnTo>
                    <a:pt x="46" y="166"/>
                  </a:lnTo>
                  <a:lnTo>
                    <a:pt x="53" y="166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4"/>
                    <a:pt x="86" y="159"/>
                    <a:pt x="91" y="159"/>
                  </a:cubicBezTo>
                  <a:cubicBezTo>
                    <a:pt x="96" y="159"/>
                    <a:pt x="100" y="154"/>
                    <a:pt x="100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578">
              <a:extLst>
                <a:ext uri="{FF2B5EF4-FFF2-40B4-BE49-F238E27FC236}">
                  <a16:creationId xmlns:a16="http://schemas.microsoft.com/office/drawing/2014/main" id="{00D23331-DCFB-814A-971F-1CE3CD6EDC41}"/>
                </a:ext>
              </a:extLst>
            </p:cNvPr>
            <p:cNvSpPr/>
            <p:nvPr/>
          </p:nvSpPr>
          <p:spPr>
            <a:xfrm>
              <a:off x="5310807" y="6187971"/>
              <a:ext cx="471632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3">
                  <a:moveTo>
                    <a:pt x="100" y="70"/>
                  </a:moveTo>
                  <a:cubicBezTo>
                    <a:pt x="100" y="60"/>
                    <a:pt x="91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4" y="158"/>
                    <a:pt x="9" y="158"/>
                  </a:cubicBezTo>
                  <a:cubicBezTo>
                    <a:pt x="13" y="158"/>
                    <a:pt x="17" y="154"/>
                    <a:pt x="17" y="149"/>
                  </a:cubicBezTo>
                  <a:lnTo>
                    <a:pt x="17" y="77"/>
                  </a:lnTo>
                  <a:lnTo>
                    <a:pt x="21" y="77"/>
                  </a:lnTo>
                  <a:lnTo>
                    <a:pt x="21" y="271"/>
                  </a:lnTo>
                  <a:cubicBezTo>
                    <a:pt x="21" y="278"/>
                    <a:pt x="27" y="283"/>
                    <a:pt x="34" y="283"/>
                  </a:cubicBezTo>
                  <a:cubicBezTo>
                    <a:pt x="41" y="283"/>
                    <a:pt x="47" y="278"/>
                    <a:pt x="47" y="271"/>
                  </a:cubicBezTo>
                  <a:lnTo>
                    <a:pt x="47" y="165"/>
                  </a:lnTo>
                  <a:lnTo>
                    <a:pt x="54" y="165"/>
                  </a:lnTo>
                  <a:lnTo>
                    <a:pt x="54" y="271"/>
                  </a:lnTo>
                  <a:cubicBezTo>
                    <a:pt x="54" y="278"/>
                    <a:pt x="59" y="283"/>
                    <a:pt x="66" y="283"/>
                  </a:cubicBezTo>
                  <a:cubicBezTo>
                    <a:pt x="73" y="283"/>
                    <a:pt x="79" y="278"/>
                    <a:pt x="79" y="271"/>
                  </a:cubicBezTo>
                  <a:lnTo>
                    <a:pt x="79" y="77"/>
                  </a:lnTo>
                  <a:lnTo>
                    <a:pt x="83" y="77"/>
                  </a:lnTo>
                  <a:lnTo>
                    <a:pt x="83" y="149"/>
                  </a:lnTo>
                  <a:cubicBezTo>
                    <a:pt x="83" y="154"/>
                    <a:pt x="87" y="158"/>
                    <a:pt x="91" y="158"/>
                  </a:cubicBezTo>
                  <a:cubicBezTo>
                    <a:pt x="96" y="158"/>
                    <a:pt x="100" y="154"/>
                    <a:pt x="100" y="149"/>
                  </a:cubicBezTo>
                  <a:close/>
                  <a:moveTo>
                    <a:pt x="51" y="43"/>
                  </a:moveTo>
                  <a:cubicBezTo>
                    <a:pt x="63" y="43"/>
                    <a:pt x="72" y="33"/>
                    <a:pt x="72" y="21"/>
                  </a:cubicBezTo>
                  <a:cubicBezTo>
                    <a:pt x="72" y="9"/>
                    <a:pt x="63" y="0"/>
                    <a:pt x="51" y="0"/>
                  </a:cubicBezTo>
                  <a:cubicBezTo>
                    <a:pt x="39" y="0"/>
                    <a:pt x="29" y="9"/>
                    <a:pt x="29" y="21"/>
                  </a:cubicBezTo>
                  <a:cubicBezTo>
                    <a:pt x="29" y="33"/>
                    <a:pt x="39" y="43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579">
              <a:extLst>
                <a:ext uri="{FF2B5EF4-FFF2-40B4-BE49-F238E27FC236}">
                  <a16:creationId xmlns:a16="http://schemas.microsoft.com/office/drawing/2014/main" id="{22D38DA9-4BC6-2E41-9324-41A941DD1828}"/>
                </a:ext>
              </a:extLst>
            </p:cNvPr>
            <p:cNvSpPr/>
            <p:nvPr/>
          </p:nvSpPr>
          <p:spPr>
            <a:xfrm>
              <a:off x="6158805" y="6187971"/>
              <a:ext cx="471632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3">
                  <a:moveTo>
                    <a:pt x="100" y="70"/>
                  </a:moveTo>
                  <a:cubicBezTo>
                    <a:pt x="100" y="60"/>
                    <a:pt x="92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4" y="158"/>
                    <a:pt x="9" y="158"/>
                  </a:cubicBezTo>
                  <a:cubicBezTo>
                    <a:pt x="14" y="158"/>
                    <a:pt x="17" y="154"/>
                    <a:pt x="17" y="149"/>
                  </a:cubicBezTo>
                  <a:lnTo>
                    <a:pt x="17" y="77"/>
                  </a:lnTo>
                  <a:lnTo>
                    <a:pt x="22" y="77"/>
                  </a:lnTo>
                  <a:lnTo>
                    <a:pt x="22" y="271"/>
                  </a:lnTo>
                  <a:cubicBezTo>
                    <a:pt x="22" y="278"/>
                    <a:pt x="27" y="283"/>
                    <a:pt x="34" y="283"/>
                  </a:cubicBezTo>
                  <a:cubicBezTo>
                    <a:pt x="41" y="283"/>
                    <a:pt x="47" y="278"/>
                    <a:pt x="47" y="271"/>
                  </a:cubicBezTo>
                  <a:lnTo>
                    <a:pt x="47" y="165"/>
                  </a:lnTo>
                  <a:lnTo>
                    <a:pt x="54" y="165"/>
                  </a:lnTo>
                  <a:lnTo>
                    <a:pt x="54" y="271"/>
                  </a:lnTo>
                  <a:cubicBezTo>
                    <a:pt x="54" y="278"/>
                    <a:pt x="60" y="283"/>
                    <a:pt x="67" y="283"/>
                  </a:cubicBezTo>
                  <a:cubicBezTo>
                    <a:pt x="74" y="283"/>
                    <a:pt x="80" y="278"/>
                    <a:pt x="80" y="271"/>
                  </a:cubicBezTo>
                  <a:lnTo>
                    <a:pt x="80" y="77"/>
                  </a:lnTo>
                  <a:lnTo>
                    <a:pt x="83" y="77"/>
                  </a:lnTo>
                  <a:lnTo>
                    <a:pt x="83" y="149"/>
                  </a:lnTo>
                  <a:cubicBezTo>
                    <a:pt x="83" y="154"/>
                    <a:pt x="87" y="158"/>
                    <a:pt x="92" y="158"/>
                  </a:cubicBezTo>
                  <a:cubicBezTo>
                    <a:pt x="96" y="158"/>
                    <a:pt x="100" y="154"/>
                    <a:pt x="100" y="149"/>
                  </a:cubicBezTo>
                  <a:close/>
                  <a:moveTo>
                    <a:pt x="51" y="43"/>
                  </a:moveTo>
                  <a:cubicBezTo>
                    <a:pt x="63" y="43"/>
                    <a:pt x="73" y="33"/>
                    <a:pt x="73" y="21"/>
                  </a:cubicBezTo>
                  <a:cubicBezTo>
                    <a:pt x="73" y="9"/>
                    <a:pt x="63" y="0"/>
                    <a:pt x="51" y="0"/>
                  </a:cubicBezTo>
                  <a:cubicBezTo>
                    <a:pt x="39" y="0"/>
                    <a:pt x="30" y="9"/>
                    <a:pt x="30" y="21"/>
                  </a:cubicBezTo>
                  <a:cubicBezTo>
                    <a:pt x="30" y="33"/>
                    <a:pt x="39" y="43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580">
              <a:extLst>
                <a:ext uri="{FF2B5EF4-FFF2-40B4-BE49-F238E27FC236}">
                  <a16:creationId xmlns:a16="http://schemas.microsoft.com/office/drawing/2014/main" id="{EDF61ABB-5B83-814A-9CDD-9BA959745235}"/>
                </a:ext>
              </a:extLst>
            </p:cNvPr>
            <p:cNvSpPr/>
            <p:nvPr/>
          </p:nvSpPr>
          <p:spPr>
            <a:xfrm>
              <a:off x="7011553" y="6187971"/>
              <a:ext cx="471632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3">
                  <a:moveTo>
                    <a:pt x="99" y="70"/>
                  </a:moveTo>
                  <a:cubicBezTo>
                    <a:pt x="99" y="60"/>
                    <a:pt x="90" y="51"/>
                    <a:pt x="80" y="51"/>
                  </a:cubicBezTo>
                  <a:lnTo>
                    <a:pt x="19" y="51"/>
                  </a:lnTo>
                  <a:cubicBezTo>
                    <a:pt x="9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4" y="158"/>
                    <a:pt x="8" y="158"/>
                  </a:cubicBezTo>
                  <a:cubicBezTo>
                    <a:pt x="14" y="158"/>
                    <a:pt x="17" y="154"/>
                    <a:pt x="17" y="149"/>
                  </a:cubicBezTo>
                  <a:lnTo>
                    <a:pt x="17" y="77"/>
                  </a:lnTo>
                  <a:lnTo>
                    <a:pt x="20" y="77"/>
                  </a:lnTo>
                  <a:lnTo>
                    <a:pt x="20" y="271"/>
                  </a:lnTo>
                  <a:cubicBezTo>
                    <a:pt x="20" y="278"/>
                    <a:pt x="26" y="283"/>
                    <a:pt x="34" y="283"/>
                  </a:cubicBezTo>
                  <a:cubicBezTo>
                    <a:pt x="40" y="283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3"/>
                    <a:pt x="66" y="283"/>
                  </a:cubicBezTo>
                  <a:cubicBezTo>
                    <a:pt x="73" y="283"/>
                    <a:pt x="79" y="278"/>
                    <a:pt x="79" y="271"/>
                  </a:cubicBezTo>
                  <a:lnTo>
                    <a:pt x="79" y="77"/>
                  </a:lnTo>
                  <a:lnTo>
                    <a:pt x="82" y="77"/>
                  </a:lnTo>
                  <a:lnTo>
                    <a:pt x="82" y="149"/>
                  </a:lnTo>
                  <a:cubicBezTo>
                    <a:pt x="82" y="154"/>
                    <a:pt x="86" y="158"/>
                    <a:pt x="91" y="158"/>
                  </a:cubicBezTo>
                  <a:cubicBezTo>
                    <a:pt x="96" y="158"/>
                    <a:pt x="100" y="154"/>
                    <a:pt x="100" y="149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3"/>
                    <a:pt x="72" y="21"/>
                  </a:cubicBezTo>
                  <a:cubicBezTo>
                    <a:pt x="72" y="9"/>
                    <a:pt x="62" y="0"/>
                    <a:pt x="50" y="0"/>
                  </a:cubicBezTo>
                  <a:cubicBezTo>
                    <a:pt x="39" y="0"/>
                    <a:pt x="29" y="9"/>
                    <a:pt x="29" y="21"/>
                  </a:cubicBezTo>
                  <a:cubicBezTo>
                    <a:pt x="29" y="33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581">
              <a:extLst>
                <a:ext uri="{FF2B5EF4-FFF2-40B4-BE49-F238E27FC236}">
                  <a16:creationId xmlns:a16="http://schemas.microsoft.com/office/drawing/2014/main" id="{C9B792A8-8627-A741-BB51-5F201720A44A}"/>
                </a:ext>
              </a:extLst>
            </p:cNvPr>
            <p:cNvSpPr/>
            <p:nvPr/>
          </p:nvSpPr>
          <p:spPr>
            <a:xfrm>
              <a:off x="7859537" y="6187971"/>
              <a:ext cx="471632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3">
                  <a:moveTo>
                    <a:pt x="100" y="70"/>
                  </a:moveTo>
                  <a:cubicBezTo>
                    <a:pt x="100" y="60"/>
                    <a:pt x="91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4" y="158"/>
                    <a:pt x="9" y="158"/>
                  </a:cubicBezTo>
                  <a:cubicBezTo>
                    <a:pt x="13" y="158"/>
                    <a:pt x="18" y="154"/>
                    <a:pt x="18" y="149"/>
                  </a:cubicBezTo>
                  <a:lnTo>
                    <a:pt x="18" y="77"/>
                  </a:lnTo>
                  <a:lnTo>
                    <a:pt x="21" y="77"/>
                  </a:lnTo>
                  <a:lnTo>
                    <a:pt x="21" y="271"/>
                  </a:lnTo>
                  <a:cubicBezTo>
                    <a:pt x="21" y="278"/>
                    <a:pt x="27" y="283"/>
                    <a:pt x="34" y="283"/>
                  </a:cubicBezTo>
                  <a:cubicBezTo>
                    <a:pt x="41" y="283"/>
                    <a:pt x="47" y="278"/>
                    <a:pt x="47" y="271"/>
                  </a:cubicBezTo>
                  <a:lnTo>
                    <a:pt x="47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3"/>
                    <a:pt x="66" y="283"/>
                  </a:cubicBezTo>
                  <a:cubicBezTo>
                    <a:pt x="73" y="283"/>
                    <a:pt x="79" y="278"/>
                    <a:pt x="79" y="271"/>
                  </a:cubicBezTo>
                  <a:lnTo>
                    <a:pt x="79" y="77"/>
                  </a:lnTo>
                  <a:lnTo>
                    <a:pt x="83" y="77"/>
                  </a:lnTo>
                  <a:lnTo>
                    <a:pt x="83" y="149"/>
                  </a:lnTo>
                  <a:cubicBezTo>
                    <a:pt x="83" y="154"/>
                    <a:pt x="86" y="158"/>
                    <a:pt x="91" y="158"/>
                  </a:cubicBezTo>
                  <a:cubicBezTo>
                    <a:pt x="96" y="158"/>
                    <a:pt x="100" y="154"/>
                    <a:pt x="100" y="149"/>
                  </a:cubicBezTo>
                  <a:close/>
                  <a:moveTo>
                    <a:pt x="50" y="43"/>
                  </a:moveTo>
                  <a:cubicBezTo>
                    <a:pt x="63" y="43"/>
                    <a:pt x="72" y="33"/>
                    <a:pt x="72" y="21"/>
                  </a:cubicBezTo>
                  <a:cubicBezTo>
                    <a:pt x="72" y="9"/>
                    <a:pt x="63" y="0"/>
                    <a:pt x="50" y="0"/>
                  </a:cubicBezTo>
                  <a:cubicBezTo>
                    <a:pt x="39" y="0"/>
                    <a:pt x="29" y="9"/>
                    <a:pt x="29" y="21"/>
                  </a:cubicBezTo>
                  <a:cubicBezTo>
                    <a:pt x="29" y="33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582">
              <a:extLst>
                <a:ext uri="{FF2B5EF4-FFF2-40B4-BE49-F238E27FC236}">
                  <a16:creationId xmlns:a16="http://schemas.microsoft.com/office/drawing/2014/main" id="{CC3B6370-79A9-154C-94A0-2123DC57132B}"/>
                </a:ext>
              </a:extLst>
            </p:cNvPr>
            <p:cNvSpPr/>
            <p:nvPr/>
          </p:nvSpPr>
          <p:spPr>
            <a:xfrm>
              <a:off x="8712286" y="6187971"/>
              <a:ext cx="466868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283">
                  <a:moveTo>
                    <a:pt x="99" y="70"/>
                  </a:moveTo>
                  <a:cubicBezTo>
                    <a:pt x="99" y="60"/>
                    <a:pt x="91" y="51"/>
                    <a:pt x="79" y="51"/>
                  </a:cubicBezTo>
                  <a:lnTo>
                    <a:pt x="19" y="51"/>
                  </a:lnTo>
                  <a:cubicBezTo>
                    <a:pt x="8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3" y="158"/>
                    <a:pt x="8" y="158"/>
                  </a:cubicBezTo>
                  <a:cubicBezTo>
                    <a:pt x="13" y="158"/>
                    <a:pt x="16" y="154"/>
                    <a:pt x="16" y="149"/>
                  </a:cubicBezTo>
                  <a:lnTo>
                    <a:pt x="16" y="77"/>
                  </a:lnTo>
                  <a:lnTo>
                    <a:pt x="20" y="77"/>
                  </a:lnTo>
                  <a:lnTo>
                    <a:pt x="20" y="271"/>
                  </a:lnTo>
                  <a:cubicBezTo>
                    <a:pt x="20" y="278"/>
                    <a:pt x="26" y="283"/>
                    <a:pt x="33" y="283"/>
                  </a:cubicBezTo>
                  <a:cubicBezTo>
                    <a:pt x="40" y="283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3"/>
                    <a:pt x="66" y="283"/>
                  </a:cubicBezTo>
                  <a:cubicBezTo>
                    <a:pt x="73" y="283"/>
                    <a:pt x="79" y="278"/>
                    <a:pt x="79" y="271"/>
                  </a:cubicBezTo>
                  <a:lnTo>
                    <a:pt x="79" y="77"/>
                  </a:lnTo>
                  <a:lnTo>
                    <a:pt x="82" y="77"/>
                  </a:lnTo>
                  <a:lnTo>
                    <a:pt x="82" y="149"/>
                  </a:lnTo>
                  <a:cubicBezTo>
                    <a:pt x="82" y="154"/>
                    <a:pt x="86" y="158"/>
                    <a:pt x="91" y="158"/>
                  </a:cubicBezTo>
                  <a:cubicBezTo>
                    <a:pt x="95" y="158"/>
                    <a:pt x="99" y="154"/>
                    <a:pt x="99" y="149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3"/>
                    <a:pt x="72" y="21"/>
                  </a:cubicBezTo>
                  <a:cubicBezTo>
                    <a:pt x="72" y="9"/>
                    <a:pt x="62" y="0"/>
                    <a:pt x="50" y="0"/>
                  </a:cubicBezTo>
                  <a:cubicBezTo>
                    <a:pt x="38" y="0"/>
                    <a:pt x="28" y="9"/>
                    <a:pt x="28" y="21"/>
                  </a:cubicBezTo>
                  <a:cubicBezTo>
                    <a:pt x="28" y="33"/>
                    <a:pt x="38" y="43"/>
                    <a:pt x="50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583">
              <a:extLst>
                <a:ext uri="{FF2B5EF4-FFF2-40B4-BE49-F238E27FC236}">
                  <a16:creationId xmlns:a16="http://schemas.microsoft.com/office/drawing/2014/main" id="{0EC92861-140A-D240-94AB-55CDD466476E}"/>
                </a:ext>
              </a:extLst>
            </p:cNvPr>
            <p:cNvSpPr/>
            <p:nvPr/>
          </p:nvSpPr>
          <p:spPr>
            <a:xfrm>
              <a:off x="9560256" y="6187971"/>
              <a:ext cx="466868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283">
                  <a:moveTo>
                    <a:pt x="99" y="70"/>
                  </a:moveTo>
                  <a:cubicBezTo>
                    <a:pt x="99" y="60"/>
                    <a:pt x="90" y="51"/>
                    <a:pt x="80" y="51"/>
                  </a:cubicBezTo>
                  <a:lnTo>
                    <a:pt x="19" y="51"/>
                  </a:lnTo>
                  <a:cubicBezTo>
                    <a:pt x="9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4" y="158"/>
                    <a:pt x="8" y="158"/>
                  </a:cubicBezTo>
                  <a:cubicBezTo>
                    <a:pt x="13" y="158"/>
                    <a:pt x="17" y="154"/>
                    <a:pt x="17" y="149"/>
                  </a:cubicBezTo>
                  <a:lnTo>
                    <a:pt x="17" y="77"/>
                  </a:lnTo>
                  <a:lnTo>
                    <a:pt x="20" y="77"/>
                  </a:lnTo>
                  <a:lnTo>
                    <a:pt x="20" y="271"/>
                  </a:lnTo>
                  <a:cubicBezTo>
                    <a:pt x="20" y="278"/>
                    <a:pt x="26" y="283"/>
                    <a:pt x="34" y="283"/>
                  </a:cubicBezTo>
                  <a:cubicBezTo>
                    <a:pt x="40" y="283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3"/>
                    <a:pt x="66" y="283"/>
                  </a:cubicBezTo>
                  <a:cubicBezTo>
                    <a:pt x="73" y="283"/>
                    <a:pt x="79" y="278"/>
                    <a:pt x="79" y="271"/>
                  </a:cubicBezTo>
                  <a:lnTo>
                    <a:pt x="79" y="77"/>
                  </a:lnTo>
                  <a:lnTo>
                    <a:pt x="82" y="77"/>
                  </a:lnTo>
                  <a:lnTo>
                    <a:pt x="82" y="149"/>
                  </a:lnTo>
                  <a:cubicBezTo>
                    <a:pt x="82" y="154"/>
                    <a:pt x="86" y="158"/>
                    <a:pt x="91" y="158"/>
                  </a:cubicBezTo>
                  <a:cubicBezTo>
                    <a:pt x="96" y="158"/>
                    <a:pt x="99" y="154"/>
                    <a:pt x="99" y="149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3"/>
                    <a:pt x="72" y="21"/>
                  </a:cubicBezTo>
                  <a:cubicBezTo>
                    <a:pt x="72" y="9"/>
                    <a:pt x="62" y="0"/>
                    <a:pt x="50" y="0"/>
                  </a:cubicBezTo>
                  <a:cubicBezTo>
                    <a:pt x="38" y="0"/>
                    <a:pt x="29" y="9"/>
                    <a:pt x="29" y="21"/>
                  </a:cubicBezTo>
                  <a:cubicBezTo>
                    <a:pt x="29" y="33"/>
                    <a:pt x="38" y="43"/>
                    <a:pt x="50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84">
              <a:extLst>
                <a:ext uri="{FF2B5EF4-FFF2-40B4-BE49-F238E27FC236}">
                  <a16:creationId xmlns:a16="http://schemas.microsoft.com/office/drawing/2014/main" id="{9B51EF98-6782-274B-AFC9-D6071AF08B7C}"/>
                </a:ext>
              </a:extLst>
            </p:cNvPr>
            <p:cNvSpPr/>
            <p:nvPr/>
          </p:nvSpPr>
          <p:spPr>
            <a:xfrm>
              <a:off x="10408253" y="6187971"/>
              <a:ext cx="471632" cy="13434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3">
                  <a:moveTo>
                    <a:pt x="100" y="70"/>
                  </a:moveTo>
                  <a:cubicBezTo>
                    <a:pt x="100" y="60"/>
                    <a:pt x="91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0"/>
                  </a:cubicBezTo>
                  <a:lnTo>
                    <a:pt x="0" y="149"/>
                  </a:lnTo>
                  <a:cubicBezTo>
                    <a:pt x="0" y="154"/>
                    <a:pt x="4" y="158"/>
                    <a:pt x="9" y="158"/>
                  </a:cubicBezTo>
                  <a:cubicBezTo>
                    <a:pt x="13" y="158"/>
                    <a:pt x="18" y="154"/>
                    <a:pt x="18" y="149"/>
                  </a:cubicBezTo>
                  <a:lnTo>
                    <a:pt x="18" y="77"/>
                  </a:lnTo>
                  <a:lnTo>
                    <a:pt x="21" y="77"/>
                  </a:lnTo>
                  <a:lnTo>
                    <a:pt x="21" y="271"/>
                  </a:lnTo>
                  <a:cubicBezTo>
                    <a:pt x="21" y="278"/>
                    <a:pt x="26" y="283"/>
                    <a:pt x="34" y="283"/>
                  </a:cubicBezTo>
                  <a:cubicBezTo>
                    <a:pt x="41" y="283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3"/>
                    <a:pt x="66" y="283"/>
                  </a:cubicBezTo>
                  <a:cubicBezTo>
                    <a:pt x="73" y="283"/>
                    <a:pt x="79" y="278"/>
                    <a:pt x="79" y="271"/>
                  </a:cubicBezTo>
                  <a:lnTo>
                    <a:pt x="79" y="77"/>
                  </a:lnTo>
                  <a:lnTo>
                    <a:pt x="83" y="77"/>
                  </a:lnTo>
                  <a:lnTo>
                    <a:pt x="83" y="149"/>
                  </a:lnTo>
                  <a:cubicBezTo>
                    <a:pt x="83" y="154"/>
                    <a:pt x="86" y="158"/>
                    <a:pt x="91" y="158"/>
                  </a:cubicBezTo>
                  <a:cubicBezTo>
                    <a:pt x="96" y="158"/>
                    <a:pt x="100" y="154"/>
                    <a:pt x="100" y="149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3"/>
                    <a:pt x="72" y="21"/>
                  </a:cubicBezTo>
                  <a:cubicBezTo>
                    <a:pt x="72" y="9"/>
                    <a:pt x="62" y="0"/>
                    <a:pt x="50" y="0"/>
                  </a:cubicBezTo>
                  <a:cubicBezTo>
                    <a:pt x="39" y="0"/>
                    <a:pt x="29" y="9"/>
                    <a:pt x="29" y="21"/>
                  </a:cubicBezTo>
                  <a:cubicBezTo>
                    <a:pt x="29" y="33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585">
              <a:extLst>
                <a:ext uri="{FF2B5EF4-FFF2-40B4-BE49-F238E27FC236}">
                  <a16:creationId xmlns:a16="http://schemas.microsoft.com/office/drawing/2014/main" id="{8DCCBEE7-61FC-BC48-B08C-216B0EB4A95A}"/>
                </a:ext>
              </a:extLst>
            </p:cNvPr>
            <p:cNvSpPr/>
            <p:nvPr/>
          </p:nvSpPr>
          <p:spPr>
            <a:xfrm>
              <a:off x="5310807" y="7660033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1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3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1" y="78"/>
                  </a:lnTo>
                  <a:lnTo>
                    <a:pt x="21" y="271"/>
                  </a:lnTo>
                  <a:cubicBezTo>
                    <a:pt x="21" y="278"/>
                    <a:pt x="27" y="284"/>
                    <a:pt x="34" y="284"/>
                  </a:cubicBezTo>
                  <a:cubicBezTo>
                    <a:pt x="41" y="284"/>
                    <a:pt x="47" y="278"/>
                    <a:pt x="47" y="271"/>
                  </a:cubicBezTo>
                  <a:lnTo>
                    <a:pt x="47" y="165"/>
                  </a:lnTo>
                  <a:lnTo>
                    <a:pt x="54" y="165"/>
                  </a:lnTo>
                  <a:lnTo>
                    <a:pt x="54" y="271"/>
                  </a:lnTo>
                  <a:cubicBezTo>
                    <a:pt x="54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5"/>
                    <a:pt x="87" y="158"/>
                    <a:pt x="91" y="158"/>
                  </a:cubicBezTo>
                  <a:cubicBezTo>
                    <a:pt x="96" y="158"/>
                    <a:pt x="100" y="155"/>
                    <a:pt x="100" y="150"/>
                  </a:cubicBezTo>
                  <a:close/>
                  <a:moveTo>
                    <a:pt x="51" y="43"/>
                  </a:moveTo>
                  <a:cubicBezTo>
                    <a:pt x="63" y="43"/>
                    <a:pt x="72" y="34"/>
                    <a:pt x="72" y="22"/>
                  </a:cubicBezTo>
                  <a:cubicBezTo>
                    <a:pt x="72" y="10"/>
                    <a:pt x="63" y="0"/>
                    <a:pt x="51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586">
              <a:extLst>
                <a:ext uri="{FF2B5EF4-FFF2-40B4-BE49-F238E27FC236}">
                  <a16:creationId xmlns:a16="http://schemas.microsoft.com/office/drawing/2014/main" id="{0CA58CE3-8FA0-8B49-9DF6-3C5AED3DC68C}"/>
                </a:ext>
              </a:extLst>
            </p:cNvPr>
            <p:cNvSpPr/>
            <p:nvPr/>
          </p:nvSpPr>
          <p:spPr>
            <a:xfrm>
              <a:off x="6158805" y="7660033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2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4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2" y="78"/>
                  </a:lnTo>
                  <a:lnTo>
                    <a:pt x="22" y="271"/>
                  </a:lnTo>
                  <a:cubicBezTo>
                    <a:pt x="22" y="278"/>
                    <a:pt x="27" y="284"/>
                    <a:pt x="34" y="284"/>
                  </a:cubicBezTo>
                  <a:cubicBezTo>
                    <a:pt x="41" y="284"/>
                    <a:pt x="47" y="278"/>
                    <a:pt x="47" y="271"/>
                  </a:cubicBezTo>
                  <a:lnTo>
                    <a:pt x="47" y="165"/>
                  </a:lnTo>
                  <a:lnTo>
                    <a:pt x="54" y="165"/>
                  </a:lnTo>
                  <a:lnTo>
                    <a:pt x="54" y="271"/>
                  </a:lnTo>
                  <a:cubicBezTo>
                    <a:pt x="54" y="278"/>
                    <a:pt x="60" y="284"/>
                    <a:pt x="67" y="284"/>
                  </a:cubicBezTo>
                  <a:cubicBezTo>
                    <a:pt x="74" y="284"/>
                    <a:pt x="80" y="278"/>
                    <a:pt x="80" y="271"/>
                  </a:cubicBezTo>
                  <a:lnTo>
                    <a:pt x="80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5"/>
                    <a:pt x="87" y="158"/>
                    <a:pt x="92" y="158"/>
                  </a:cubicBezTo>
                  <a:cubicBezTo>
                    <a:pt x="96" y="158"/>
                    <a:pt x="100" y="155"/>
                    <a:pt x="100" y="150"/>
                  </a:cubicBezTo>
                  <a:close/>
                  <a:moveTo>
                    <a:pt x="51" y="43"/>
                  </a:moveTo>
                  <a:cubicBezTo>
                    <a:pt x="63" y="43"/>
                    <a:pt x="73" y="34"/>
                    <a:pt x="73" y="22"/>
                  </a:cubicBezTo>
                  <a:cubicBezTo>
                    <a:pt x="73" y="10"/>
                    <a:pt x="63" y="0"/>
                    <a:pt x="51" y="0"/>
                  </a:cubicBezTo>
                  <a:cubicBezTo>
                    <a:pt x="39" y="0"/>
                    <a:pt x="30" y="10"/>
                    <a:pt x="30" y="22"/>
                  </a:cubicBezTo>
                  <a:cubicBezTo>
                    <a:pt x="30" y="34"/>
                    <a:pt x="39" y="43"/>
                    <a:pt x="51" y="43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587">
              <a:extLst>
                <a:ext uri="{FF2B5EF4-FFF2-40B4-BE49-F238E27FC236}">
                  <a16:creationId xmlns:a16="http://schemas.microsoft.com/office/drawing/2014/main" id="{8F867C8F-1DEE-CF48-ACCE-0FEDA6A390C7}"/>
                </a:ext>
              </a:extLst>
            </p:cNvPr>
            <p:cNvSpPr/>
            <p:nvPr/>
          </p:nvSpPr>
          <p:spPr>
            <a:xfrm>
              <a:off x="7011553" y="7660033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99" y="71"/>
                  </a:moveTo>
                  <a:cubicBezTo>
                    <a:pt x="99" y="60"/>
                    <a:pt x="90" y="51"/>
                    <a:pt x="80" y="51"/>
                  </a:cubicBezTo>
                  <a:lnTo>
                    <a:pt x="19" y="51"/>
                  </a:lnTo>
                  <a:cubicBezTo>
                    <a:pt x="9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8" y="159"/>
                  </a:cubicBezTo>
                  <a:cubicBezTo>
                    <a:pt x="14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0" y="78"/>
                  </a:lnTo>
                  <a:lnTo>
                    <a:pt x="20" y="271"/>
                  </a:lnTo>
                  <a:cubicBezTo>
                    <a:pt x="20" y="278"/>
                    <a:pt x="26" y="284"/>
                    <a:pt x="34" y="284"/>
                  </a:cubicBezTo>
                  <a:cubicBezTo>
                    <a:pt x="40" y="284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2" y="78"/>
                  </a:lnTo>
                  <a:lnTo>
                    <a:pt x="82" y="150"/>
                  </a:lnTo>
                  <a:cubicBezTo>
                    <a:pt x="82" y="155"/>
                    <a:pt x="86" y="158"/>
                    <a:pt x="91" y="158"/>
                  </a:cubicBezTo>
                  <a:cubicBezTo>
                    <a:pt x="96" y="158"/>
                    <a:pt x="100" y="155"/>
                    <a:pt x="100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588">
              <a:extLst>
                <a:ext uri="{FF2B5EF4-FFF2-40B4-BE49-F238E27FC236}">
                  <a16:creationId xmlns:a16="http://schemas.microsoft.com/office/drawing/2014/main" id="{18D389FF-DC92-A841-9C9A-476C51513F94}"/>
                </a:ext>
              </a:extLst>
            </p:cNvPr>
            <p:cNvSpPr/>
            <p:nvPr/>
          </p:nvSpPr>
          <p:spPr>
            <a:xfrm>
              <a:off x="7859537" y="7660033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1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3" y="159"/>
                    <a:pt x="18" y="155"/>
                    <a:pt x="18" y="150"/>
                  </a:cubicBezTo>
                  <a:lnTo>
                    <a:pt x="18" y="78"/>
                  </a:lnTo>
                  <a:lnTo>
                    <a:pt x="21" y="78"/>
                  </a:lnTo>
                  <a:lnTo>
                    <a:pt x="21" y="271"/>
                  </a:lnTo>
                  <a:cubicBezTo>
                    <a:pt x="21" y="278"/>
                    <a:pt x="27" y="284"/>
                    <a:pt x="34" y="284"/>
                  </a:cubicBezTo>
                  <a:cubicBezTo>
                    <a:pt x="41" y="284"/>
                    <a:pt x="47" y="278"/>
                    <a:pt x="47" y="271"/>
                  </a:cubicBezTo>
                  <a:lnTo>
                    <a:pt x="47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5"/>
                    <a:pt x="86" y="158"/>
                    <a:pt x="91" y="158"/>
                  </a:cubicBezTo>
                  <a:cubicBezTo>
                    <a:pt x="96" y="158"/>
                    <a:pt x="100" y="155"/>
                    <a:pt x="100" y="150"/>
                  </a:cubicBezTo>
                  <a:close/>
                  <a:moveTo>
                    <a:pt x="50" y="43"/>
                  </a:moveTo>
                  <a:cubicBezTo>
                    <a:pt x="63" y="43"/>
                    <a:pt x="72" y="34"/>
                    <a:pt x="72" y="22"/>
                  </a:cubicBezTo>
                  <a:cubicBezTo>
                    <a:pt x="72" y="10"/>
                    <a:pt x="63" y="0"/>
                    <a:pt x="50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589">
              <a:extLst>
                <a:ext uri="{FF2B5EF4-FFF2-40B4-BE49-F238E27FC236}">
                  <a16:creationId xmlns:a16="http://schemas.microsoft.com/office/drawing/2014/main" id="{05F510B8-802F-AD4B-A8DD-B9793DB8B1A3}"/>
                </a:ext>
              </a:extLst>
            </p:cNvPr>
            <p:cNvSpPr/>
            <p:nvPr/>
          </p:nvSpPr>
          <p:spPr>
            <a:xfrm>
              <a:off x="8712286" y="7660033"/>
              <a:ext cx="466868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284">
                  <a:moveTo>
                    <a:pt x="99" y="71"/>
                  </a:moveTo>
                  <a:cubicBezTo>
                    <a:pt x="99" y="60"/>
                    <a:pt x="91" y="51"/>
                    <a:pt x="79" y="51"/>
                  </a:cubicBezTo>
                  <a:lnTo>
                    <a:pt x="19" y="51"/>
                  </a:lnTo>
                  <a:cubicBezTo>
                    <a:pt x="8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3" y="159"/>
                    <a:pt x="8" y="159"/>
                  </a:cubicBezTo>
                  <a:cubicBezTo>
                    <a:pt x="13" y="159"/>
                    <a:pt x="16" y="155"/>
                    <a:pt x="16" y="150"/>
                  </a:cubicBezTo>
                  <a:lnTo>
                    <a:pt x="16" y="78"/>
                  </a:lnTo>
                  <a:lnTo>
                    <a:pt x="20" y="78"/>
                  </a:lnTo>
                  <a:lnTo>
                    <a:pt x="20" y="271"/>
                  </a:lnTo>
                  <a:cubicBezTo>
                    <a:pt x="20" y="278"/>
                    <a:pt x="26" y="284"/>
                    <a:pt x="33" y="284"/>
                  </a:cubicBezTo>
                  <a:cubicBezTo>
                    <a:pt x="40" y="284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2" y="78"/>
                  </a:lnTo>
                  <a:lnTo>
                    <a:pt x="82" y="150"/>
                  </a:lnTo>
                  <a:cubicBezTo>
                    <a:pt x="82" y="155"/>
                    <a:pt x="86" y="158"/>
                    <a:pt x="91" y="158"/>
                  </a:cubicBezTo>
                  <a:cubicBezTo>
                    <a:pt x="95" y="158"/>
                    <a:pt x="99" y="155"/>
                    <a:pt x="99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8" y="0"/>
                    <a:pt x="28" y="10"/>
                    <a:pt x="28" y="22"/>
                  </a:cubicBezTo>
                  <a:cubicBezTo>
                    <a:pt x="28" y="34"/>
                    <a:pt x="38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590">
              <a:extLst>
                <a:ext uri="{FF2B5EF4-FFF2-40B4-BE49-F238E27FC236}">
                  <a16:creationId xmlns:a16="http://schemas.microsoft.com/office/drawing/2014/main" id="{E308A606-587D-9F44-9893-20D2605D77EF}"/>
                </a:ext>
              </a:extLst>
            </p:cNvPr>
            <p:cNvSpPr/>
            <p:nvPr/>
          </p:nvSpPr>
          <p:spPr>
            <a:xfrm>
              <a:off x="9560256" y="7660033"/>
              <a:ext cx="466868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9" h="284">
                  <a:moveTo>
                    <a:pt x="99" y="71"/>
                  </a:moveTo>
                  <a:cubicBezTo>
                    <a:pt x="99" y="60"/>
                    <a:pt x="90" y="51"/>
                    <a:pt x="80" y="51"/>
                  </a:cubicBezTo>
                  <a:lnTo>
                    <a:pt x="19" y="51"/>
                  </a:lnTo>
                  <a:cubicBezTo>
                    <a:pt x="9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8" y="159"/>
                  </a:cubicBezTo>
                  <a:cubicBezTo>
                    <a:pt x="13" y="159"/>
                    <a:pt x="17" y="155"/>
                    <a:pt x="17" y="150"/>
                  </a:cubicBezTo>
                  <a:lnTo>
                    <a:pt x="17" y="78"/>
                  </a:lnTo>
                  <a:lnTo>
                    <a:pt x="20" y="78"/>
                  </a:lnTo>
                  <a:lnTo>
                    <a:pt x="20" y="271"/>
                  </a:lnTo>
                  <a:cubicBezTo>
                    <a:pt x="20" y="278"/>
                    <a:pt x="26" y="284"/>
                    <a:pt x="34" y="284"/>
                  </a:cubicBezTo>
                  <a:cubicBezTo>
                    <a:pt x="40" y="284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2" y="78"/>
                  </a:lnTo>
                  <a:lnTo>
                    <a:pt x="82" y="150"/>
                  </a:lnTo>
                  <a:cubicBezTo>
                    <a:pt x="82" y="155"/>
                    <a:pt x="86" y="158"/>
                    <a:pt x="91" y="158"/>
                  </a:cubicBezTo>
                  <a:cubicBezTo>
                    <a:pt x="96" y="158"/>
                    <a:pt x="99" y="155"/>
                    <a:pt x="99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8" y="0"/>
                    <a:pt x="29" y="10"/>
                    <a:pt x="29" y="22"/>
                  </a:cubicBezTo>
                  <a:cubicBezTo>
                    <a:pt x="29" y="34"/>
                    <a:pt x="38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591">
              <a:extLst>
                <a:ext uri="{FF2B5EF4-FFF2-40B4-BE49-F238E27FC236}">
                  <a16:creationId xmlns:a16="http://schemas.microsoft.com/office/drawing/2014/main" id="{81F90559-4FD3-D24C-A5ED-7C579FD9DDF4}"/>
                </a:ext>
              </a:extLst>
            </p:cNvPr>
            <p:cNvSpPr/>
            <p:nvPr/>
          </p:nvSpPr>
          <p:spPr>
            <a:xfrm>
              <a:off x="10408253" y="7660033"/>
              <a:ext cx="471632" cy="13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" h="284">
                  <a:moveTo>
                    <a:pt x="100" y="71"/>
                  </a:moveTo>
                  <a:cubicBezTo>
                    <a:pt x="100" y="60"/>
                    <a:pt x="91" y="51"/>
                    <a:pt x="80" y="51"/>
                  </a:cubicBezTo>
                  <a:lnTo>
                    <a:pt x="20" y="51"/>
                  </a:lnTo>
                  <a:cubicBezTo>
                    <a:pt x="9" y="51"/>
                    <a:pt x="0" y="60"/>
                    <a:pt x="0" y="71"/>
                  </a:cubicBezTo>
                  <a:lnTo>
                    <a:pt x="0" y="150"/>
                  </a:lnTo>
                  <a:cubicBezTo>
                    <a:pt x="0" y="155"/>
                    <a:pt x="4" y="159"/>
                    <a:pt x="9" y="159"/>
                  </a:cubicBezTo>
                  <a:cubicBezTo>
                    <a:pt x="13" y="159"/>
                    <a:pt x="18" y="155"/>
                    <a:pt x="18" y="150"/>
                  </a:cubicBezTo>
                  <a:lnTo>
                    <a:pt x="18" y="78"/>
                  </a:lnTo>
                  <a:lnTo>
                    <a:pt x="21" y="78"/>
                  </a:lnTo>
                  <a:lnTo>
                    <a:pt x="21" y="271"/>
                  </a:lnTo>
                  <a:cubicBezTo>
                    <a:pt x="21" y="278"/>
                    <a:pt x="26" y="284"/>
                    <a:pt x="34" y="284"/>
                  </a:cubicBezTo>
                  <a:cubicBezTo>
                    <a:pt x="41" y="284"/>
                    <a:pt x="46" y="278"/>
                    <a:pt x="46" y="271"/>
                  </a:cubicBezTo>
                  <a:lnTo>
                    <a:pt x="46" y="165"/>
                  </a:lnTo>
                  <a:lnTo>
                    <a:pt x="53" y="165"/>
                  </a:lnTo>
                  <a:lnTo>
                    <a:pt x="53" y="271"/>
                  </a:lnTo>
                  <a:cubicBezTo>
                    <a:pt x="53" y="278"/>
                    <a:pt x="59" y="284"/>
                    <a:pt x="66" y="284"/>
                  </a:cubicBezTo>
                  <a:cubicBezTo>
                    <a:pt x="73" y="284"/>
                    <a:pt x="79" y="278"/>
                    <a:pt x="79" y="271"/>
                  </a:cubicBezTo>
                  <a:lnTo>
                    <a:pt x="79" y="78"/>
                  </a:lnTo>
                  <a:lnTo>
                    <a:pt x="83" y="78"/>
                  </a:lnTo>
                  <a:lnTo>
                    <a:pt x="83" y="150"/>
                  </a:lnTo>
                  <a:cubicBezTo>
                    <a:pt x="83" y="155"/>
                    <a:pt x="86" y="158"/>
                    <a:pt x="91" y="158"/>
                  </a:cubicBezTo>
                  <a:cubicBezTo>
                    <a:pt x="96" y="158"/>
                    <a:pt x="100" y="155"/>
                    <a:pt x="100" y="150"/>
                  </a:cubicBezTo>
                  <a:close/>
                  <a:moveTo>
                    <a:pt x="50" y="43"/>
                  </a:moveTo>
                  <a:cubicBezTo>
                    <a:pt x="62" y="43"/>
                    <a:pt x="72" y="34"/>
                    <a:pt x="72" y="22"/>
                  </a:cubicBezTo>
                  <a:cubicBezTo>
                    <a:pt x="72" y="10"/>
                    <a:pt x="62" y="0"/>
                    <a:pt x="50" y="0"/>
                  </a:cubicBezTo>
                  <a:cubicBezTo>
                    <a:pt x="39" y="0"/>
                    <a:pt x="29" y="10"/>
                    <a:pt x="29" y="22"/>
                  </a:cubicBezTo>
                  <a:cubicBezTo>
                    <a:pt x="29" y="34"/>
                    <a:pt x="39" y="43"/>
                    <a:pt x="50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592">
              <a:extLst>
                <a:ext uri="{FF2B5EF4-FFF2-40B4-BE49-F238E27FC236}">
                  <a16:creationId xmlns:a16="http://schemas.microsoft.com/office/drawing/2014/main" id="{F7E844DD-BE89-A84B-A925-B6FC3DB62597}"/>
                </a:ext>
              </a:extLst>
            </p:cNvPr>
            <p:cNvSpPr/>
            <p:nvPr/>
          </p:nvSpPr>
          <p:spPr>
            <a:xfrm>
              <a:off x="3147985" y="4677798"/>
              <a:ext cx="1519702" cy="433043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0" h="910">
                  <a:moveTo>
                    <a:pt x="320" y="226"/>
                  </a:moveTo>
                  <a:cubicBezTo>
                    <a:pt x="320" y="192"/>
                    <a:pt x="292" y="163"/>
                    <a:pt x="257" y="163"/>
                  </a:cubicBezTo>
                  <a:lnTo>
                    <a:pt x="63" y="163"/>
                  </a:lnTo>
                  <a:cubicBezTo>
                    <a:pt x="28" y="163"/>
                    <a:pt x="0" y="192"/>
                    <a:pt x="0" y="226"/>
                  </a:cubicBezTo>
                  <a:lnTo>
                    <a:pt x="0" y="481"/>
                  </a:lnTo>
                  <a:cubicBezTo>
                    <a:pt x="0" y="495"/>
                    <a:pt x="13" y="508"/>
                    <a:pt x="28" y="508"/>
                  </a:cubicBezTo>
                  <a:cubicBezTo>
                    <a:pt x="43" y="508"/>
                    <a:pt x="55" y="495"/>
                    <a:pt x="55" y="481"/>
                  </a:cubicBezTo>
                  <a:lnTo>
                    <a:pt x="55" y="248"/>
                  </a:lnTo>
                  <a:lnTo>
                    <a:pt x="67" y="248"/>
                  </a:lnTo>
                  <a:lnTo>
                    <a:pt x="67" y="869"/>
                  </a:lnTo>
                  <a:cubicBezTo>
                    <a:pt x="67" y="892"/>
                    <a:pt x="85" y="910"/>
                    <a:pt x="108" y="910"/>
                  </a:cubicBezTo>
                  <a:cubicBezTo>
                    <a:pt x="131" y="910"/>
                    <a:pt x="149" y="892"/>
                    <a:pt x="149" y="869"/>
                  </a:cubicBezTo>
                  <a:lnTo>
                    <a:pt x="149" y="529"/>
                  </a:lnTo>
                  <a:lnTo>
                    <a:pt x="171" y="529"/>
                  </a:lnTo>
                  <a:lnTo>
                    <a:pt x="171" y="869"/>
                  </a:lnTo>
                  <a:cubicBezTo>
                    <a:pt x="171" y="892"/>
                    <a:pt x="190" y="910"/>
                    <a:pt x="213" y="910"/>
                  </a:cubicBezTo>
                  <a:cubicBezTo>
                    <a:pt x="235" y="910"/>
                    <a:pt x="254" y="892"/>
                    <a:pt x="254" y="869"/>
                  </a:cubicBezTo>
                  <a:lnTo>
                    <a:pt x="254" y="248"/>
                  </a:lnTo>
                  <a:lnTo>
                    <a:pt x="265" y="248"/>
                  </a:lnTo>
                  <a:lnTo>
                    <a:pt x="265" y="479"/>
                  </a:lnTo>
                  <a:cubicBezTo>
                    <a:pt x="265" y="495"/>
                    <a:pt x="277" y="507"/>
                    <a:pt x="292" y="507"/>
                  </a:cubicBezTo>
                  <a:cubicBezTo>
                    <a:pt x="308" y="507"/>
                    <a:pt x="320" y="495"/>
                    <a:pt x="320" y="479"/>
                  </a:cubicBezTo>
                  <a:close/>
                  <a:moveTo>
                    <a:pt x="162" y="138"/>
                  </a:moveTo>
                  <a:cubicBezTo>
                    <a:pt x="200" y="138"/>
                    <a:pt x="231" y="107"/>
                    <a:pt x="231" y="69"/>
                  </a:cubicBezTo>
                  <a:cubicBezTo>
                    <a:pt x="231" y="31"/>
                    <a:pt x="200" y="0"/>
                    <a:pt x="162" y="0"/>
                  </a:cubicBezTo>
                  <a:cubicBezTo>
                    <a:pt x="124" y="0"/>
                    <a:pt x="93" y="31"/>
                    <a:pt x="93" y="69"/>
                  </a:cubicBezTo>
                  <a:cubicBezTo>
                    <a:pt x="93" y="107"/>
                    <a:pt x="124" y="138"/>
                    <a:pt x="162" y="138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DDAD7E-741B-D148-A2DA-935B071BCA72}"/>
                </a:ext>
              </a:extLst>
            </p:cNvPr>
            <p:cNvGrpSpPr/>
            <p:nvPr/>
          </p:nvGrpSpPr>
          <p:grpSpPr>
            <a:xfrm>
              <a:off x="14653804" y="4531192"/>
              <a:ext cx="1542300" cy="4352868"/>
              <a:chOff x="14653804" y="4531192"/>
              <a:chExt cx="1542300" cy="4352868"/>
            </a:xfrm>
            <a:solidFill>
              <a:schemeClr val="accent2"/>
            </a:solidFill>
          </p:grpSpPr>
          <p:sp>
            <p:nvSpPr>
              <p:cNvPr id="30" name="Freeform: Shape 5266">
                <a:extLst>
                  <a:ext uri="{FF2B5EF4-FFF2-40B4-BE49-F238E27FC236}">
                    <a16:creationId xmlns:a16="http://schemas.microsoft.com/office/drawing/2014/main" id="{19E13288-2E14-5441-8B78-BEEF9913BE59}"/>
                  </a:ext>
                </a:extLst>
              </p:cNvPr>
              <p:cNvSpPr/>
              <p:nvPr/>
            </p:nvSpPr>
            <p:spPr>
              <a:xfrm>
                <a:off x="15082416" y="4531192"/>
                <a:ext cx="681563" cy="68156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5" h="195">
                    <a:moveTo>
                      <a:pt x="98" y="195"/>
                    </a:moveTo>
                    <a:cubicBezTo>
                      <a:pt x="152" y="195"/>
                      <a:pt x="195" y="152"/>
                      <a:pt x="195" y="98"/>
                    </a:cubicBezTo>
                    <a:cubicBezTo>
                      <a:pt x="195" y="44"/>
                      <a:pt x="152" y="0"/>
                      <a:pt x="98" y="0"/>
                    </a:cubicBezTo>
                    <a:cubicBezTo>
                      <a:pt x="44" y="0"/>
                      <a:pt x="0" y="44"/>
                      <a:pt x="0" y="98"/>
                    </a:cubicBezTo>
                    <a:cubicBezTo>
                      <a:pt x="0" y="152"/>
                      <a:pt x="44" y="195"/>
                      <a:pt x="98" y="19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5267">
                <a:extLst>
                  <a:ext uri="{FF2B5EF4-FFF2-40B4-BE49-F238E27FC236}">
                    <a16:creationId xmlns:a16="http://schemas.microsoft.com/office/drawing/2014/main" id="{7D036E8C-AD31-6644-AD58-8544EB07AB45}"/>
                  </a:ext>
                </a:extLst>
              </p:cNvPr>
              <p:cNvSpPr/>
              <p:nvPr/>
            </p:nvSpPr>
            <p:spPr>
              <a:xfrm>
                <a:off x="14653804" y="5258427"/>
                <a:ext cx="1542300" cy="36256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40" h="1033">
                    <a:moveTo>
                      <a:pt x="440" y="382"/>
                    </a:moveTo>
                    <a:cubicBezTo>
                      <a:pt x="440" y="382"/>
                      <a:pt x="399" y="119"/>
                      <a:pt x="385" y="28"/>
                    </a:cubicBezTo>
                    <a:cubicBezTo>
                      <a:pt x="383" y="16"/>
                      <a:pt x="363" y="0"/>
                      <a:pt x="344" y="0"/>
                    </a:cubicBezTo>
                    <a:lnTo>
                      <a:pt x="87" y="0"/>
                    </a:lnTo>
                    <a:cubicBezTo>
                      <a:pt x="73" y="0"/>
                      <a:pt x="57" y="17"/>
                      <a:pt x="55" y="28"/>
                    </a:cubicBezTo>
                    <a:lnTo>
                      <a:pt x="0" y="382"/>
                    </a:lnTo>
                    <a:cubicBezTo>
                      <a:pt x="-2" y="394"/>
                      <a:pt x="10" y="405"/>
                      <a:pt x="27" y="408"/>
                    </a:cubicBezTo>
                    <a:cubicBezTo>
                      <a:pt x="44" y="410"/>
                      <a:pt x="59" y="403"/>
                      <a:pt x="61" y="391"/>
                    </a:cubicBezTo>
                    <a:lnTo>
                      <a:pt x="103" y="110"/>
                    </a:lnTo>
                    <a:lnTo>
                      <a:pt x="120" y="235"/>
                    </a:lnTo>
                    <a:lnTo>
                      <a:pt x="36" y="602"/>
                    </a:lnTo>
                    <a:lnTo>
                      <a:pt x="133" y="602"/>
                    </a:lnTo>
                    <a:lnTo>
                      <a:pt x="133" y="1003"/>
                    </a:lnTo>
                    <a:cubicBezTo>
                      <a:pt x="133" y="1020"/>
                      <a:pt x="151" y="1033"/>
                      <a:pt x="172" y="1033"/>
                    </a:cubicBezTo>
                    <a:cubicBezTo>
                      <a:pt x="193" y="1033"/>
                      <a:pt x="211" y="1020"/>
                      <a:pt x="211" y="1003"/>
                    </a:cubicBezTo>
                    <a:lnTo>
                      <a:pt x="211" y="602"/>
                    </a:lnTo>
                    <a:lnTo>
                      <a:pt x="229" y="602"/>
                    </a:lnTo>
                    <a:lnTo>
                      <a:pt x="229" y="1003"/>
                    </a:lnTo>
                    <a:cubicBezTo>
                      <a:pt x="229" y="1020"/>
                      <a:pt x="247" y="1033"/>
                      <a:pt x="268" y="1033"/>
                    </a:cubicBezTo>
                    <a:cubicBezTo>
                      <a:pt x="289" y="1033"/>
                      <a:pt x="307" y="1020"/>
                      <a:pt x="307" y="1003"/>
                    </a:cubicBezTo>
                    <a:lnTo>
                      <a:pt x="307" y="602"/>
                    </a:lnTo>
                    <a:lnTo>
                      <a:pt x="403" y="602"/>
                    </a:lnTo>
                    <a:lnTo>
                      <a:pt x="319" y="235"/>
                    </a:lnTo>
                    <a:lnTo>
                      <a:pt x="337" y="110"/>
                    </a:lnTo>
                    <a:lnTo>
                      <a:pt x="380" y="391"/>
                    </a:lnTo>
                    <a:cubicBezTo>
                      <a:pt x="381" y="403"/>
                      <a:pt x="397" y="410"/>
                      <a:pt x="413" y="408"/>
                    </a:cubicBezTo>
                    <a:cubicBezTo>
                      <a:pt x="430" y="405"/>
                      <a:pt x="442" y="394"/>
                      <a:pt x="440" y="38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32" name="Freeform: Shape 5268">
              <a:extLst>
                <a:ext uri="{FF2B5EF4-FFF2-40B4-BE49-F238E27FC236}">
                  <a16:creationId xmlns:a16="http://schemas.microsoft.com/office/drawing/2014/main" id="{9B3252B4-4F58-8E49-991D-A4F52E447C6A}"/>
                </a:ext>
              </a:extLst>
            </p:cNvPr>
            <p:cNvSpPr/>
            <p:nvPr/>
          </p:nvSpPr>
          <p:spPr>
            <a:xfrm>
              <a:off x="16596610" y="4583890"/>
              <a:ext cx="203767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58">
                  <a:moveTo>
                    <a:pt x="30" y="58"/>
                  </a:moveTo>
                  <a:cubicBezTo>
                    <a:pt x="46" y="58"/>
                    <a:pt x="59" y="45"/>
                    <a:pt x="59" y="29"/>
                  </a:cubicBezTo>
                  <a:cubicBezTo>
                    <a:pt x="59" y="12"/>
                    <a:pt x="46" y="0"/>
                    <a:pt x="30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30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5269">
              <a:extLst>
                <a:ext uri="{FF2B5EF4-FFF2-40B4-BE49-F238E27FC236}">
                  <a16:creationId xmlns:a16="http://schemas.microsoft.com/office/drawing/2014/main" id="{34D63386-9B62-0348-89E5-AF021B45CB8D}"/>
                </a:ext>
              </a:extLst>
            </p:cNvPr>
            <p:cNvSpPr/>
            <p:nvPr/>
          </p:nvSpPr>
          <p:spPr>
            <a:xfrm>
              <a:off x="16466621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6" y="9"/>
                  </a:cubicBezTo>
                  <a:cubicBezTo>
                    <a:pt x="116" y="5"/>
                    <a:pt x="110" y="0"/>
                    <a:pt x="104" y="0"/>
                  </a:cubicBezTo>
                  <a:lnTo>
                    <a:pt x="27" y="0"/>
                  </a:lnTo>
                  <a:cubicBezTo>
                    <a:pt x="23" y="0"/>
                    <a:pt x="18" y="5"/>
                    <a:pt x="17" y="9"/>
                  </a:cubicBezTo>
                  <a:lnTo>
                    <a:pt x="0" y="115"/>
                  </a:lnTo>
                  <a:cubicBezTo>
                    <a:pt x="0" y="118"/>
                    <a:pt x="4" y="122"/>
                    <a:pt x="9" y="122"/>
                  </a:cubicBezTo>
                  <a:cubicBezTo>
                    <a:pt x="14" y="123"/>
                    <a:pt x="18" y="121"/>
                    <a:pt x="19" y="118"/>
                  </a:cubicBezTo>
                  <a:lnTo>
                    <a:pt x="31" y="33"/>
                  </a:lnTo>
                  <a:lnTo>
                    <a:pt x="36" y="71"/>
                  </a:lnTo>
                  <a:lnTo>
                    <a:pt x="11" y="180"/>
                  </a:lnTo>
                  <a:lnTo>
                    <a:pt x="41" y="180"/>
                  </a:lnTo>
                  <a:lnTo>
                    <a:pt x="41" y="301"/>
                  </a:lnTo>
                  <a:cubicBezTo>
                    <a:pt x="41" y="306"/>
                    <a:pt x="46" y="310"/>
                    <a:pt x="52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1"/>
                  </a:lnTo>
                  <a:cubicBezTo>
                    <a:pt x="69" y="306"/>
                    <a:pt x="74" y="310"/>
                    <a:pt x="81" y="310"/>
                  </a:cubicBezTo>
                  <a:cubicBezTo>
                    <a:pt x="88" y="310"/>
                    <a:pt x="93" y="306"/>
                    <a:pt x="93" y="301"/>
                  </a:cubicBezTo>
                  <a:lnTo>
                    <a:pt x="93" y="180"/>
                  </a:lnTo>
                  <a:lnTo>
                    <a:pt x="122" y="180"/>
                  </a:lnTo>
                  <a:lnTo>
                    <a:pt x="96" y="71"/>
                  </a:lnTo>
                  <a:lnTo>
                    <a:pt x="101" y="33"/>
                  </a:lnTo>
                  <a:lnTo>
                    <a:pt x="114" y="118"/>
                  </a:lnTo>
                  <a:cubicBezTo>
                    <a:pt x="115" y="121"/>
                    <a:pt x="119" y="123"/>
                    <a:pt x="124" y="122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5270">
              <a:extLst>
                <a:ext uri="{FF2B5EF4-FFF2-40B4-BE49-F238E27FC236}">
                  <a16:creationId xmlns:a16="http://schemas.microsoft.com/office/drawing/2014/main" id="{914132EC-46B5-F748-B97F-CCA56E039891}"/>
                </a:ext>
              </a:extLst>
            </p:cNvPr>
            <p:cNvSpPr/>
            <p:nvPr/>
          </p:nvSpPr>
          <p:spPr>
            <a:xfrm>
              <a:off x="17243041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2" y="0"/>
                    <a:pt x="0" y="12"/>
                    <a:pt x="0" y="29"/>
                  </a:cubicBezTo>
                  <a:cubicBezTo>
                    <a:pt x="0" y="45"/>
                    <a:pt x="12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5271">
              <a:extLst>
                <a:ext uri="{FF2B5EF4-FFF2-40B4-BE49-F238E27FC236}">
                  <a16:creationId xmlns:a16="http://schemas.microsoft.com/office/drawing/2014/main" id="{16C751EA-EB59-B844-9484-67F88FBCBC74}"/>
                </a:ext>
              </a:extLst>
            </p:cNvPr>
            <p:cNvSpPr/>
            <p:nvPr/>
          </p:nvSpPr>
          <p:spPr>
            <a:xfrm>
              <a:off x="17113053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19" y="36"/>
                    <a:pt x="115" y="9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9"/>
                  </a:cubicBezTo>
                  <a:lnTo>
                    <a:pt x="0" y="115"/>
                  </a:lnTo>
                  <a:cubicBezTo>
                    <a:pt x="-1" y="118"/>
                    <a:pt x="3" y="122"/>
                    <a:pt x="8" y="122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3"/>
                  </a:lnTo>
                  <a:lnTo>
                    <a:pt x="36" y="71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0"/>
                  </a:lnTo>
                  <a:lnTo>
                    <a:pt x="68" y="180"/>
                  </a:lnTo>
                  <a:lnTo>
                    <a:pt x="68" y="301"/>
                  </a:lnTo>
                  <a:cubicBezTo>
                    <a:pt x="68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5" y="71"/>
                  </a:lnTo>
                  <a:lnTo>
                    <a:pt x="101" y="33"/>
                  </a:lnTo>
                  <a:lnTo>
                    <a:pt x="114" y="118"/>
                  </a:lnTo>
                  <a:cubicBezTo>
                    <a:pt x="114" y="121"/>
                    <a:pt x="118" y="123"/>
                    <a:pt x="123" y="122"/>
                  </a:cubicBezTo>
                  <a:cubicBezTo>
                    <a:pt x="129" y="122"/>
                    <a:pt x="132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5272">
              <a:extLst>
                <a:ext uri="{FF2B5EF4-FFF2-40B4-BE49-F238E27FC236}">
                  <a16:creationId xmlns:a16="http://schemas.microsoft.com/office/drawing/2014/main" id="{072BC703-0C1C-2441-8721-BDC8784EA135}"/>
                </a:ext>
              </a:extLst>
            </p:cNvPr>
            <p:cNvSpPr/>
            <p:nvPr/>
          </p:nvSpPr>
          <p:spPr>
            <a:xfrm>
              <a:off x="17885959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5273">
              <a:extLst>
                <a:ext uri="{FF2B5EF4-FFF2-40B4-BE49-F238E27FC236}">
                  <a16:creationId xmlns:a16="http://schemas.microsoft.com/office/drawing/2014/main" id="{4620297A-24A2-E744-956F-1E23109359F1}"/>
                </a:ext>
              </a:extLst>
            </p:cNvPr>
            <p:cNvSpPr/>
            <p:nvPr/>
          </p:nvSpPr>
          <p:spPr>
            <a:xfrm>
              <a:off x="17755970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5" y="9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2"/>
                  </a:cubicBezTo>
                  <a:cubicBezTo>
                    <a:pt x="13" y="123"/>
                    <a:pt x="18" y="121"/>
                    <a:pt x="18" y="118"/>
                  </a:cubicBezTo>
                  <a:lnTo>
                    <a:pt x="31" y="33"/>
                  </a:lnTo>
                  <a:lnTo>
                    <a:pt x="36" y="71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0"/>
                  </a:lnTo>
                  <a:lnTo>
                    <a:pt x="68" y="180"/>
                  </a:lnTo>
                  <a:lnTo>
                    <a:pt x="68" y="301"/>
                  </a:lnTo>
                  <a:cubicBezTo>
                    <a:pt x="68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1"/>
                  </a:lnTo>
                  <a:lnTo>
                    <a:pt x="101" y="33"/>
                  </a:lnTo>
                  <a:lnTo>
                    <a:pt x="114" y="118"/>
                  </a:lnTo>
                  <a:cubicBezTo>
                    <a:pt x="115" y="121"/>
                    <a:pt x="119" y="123"/>
                    <a:pt x="124" y="122"/>
                  </a:cubicBezTo>
                  <a:cubicBezTo>
                    <a:pt x="129" y="122"/>
                    <a:pt x="132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5274">
              <a:extLst>
                <a:ext uri="{FF2B5EF4-FFF2-40B4-BE49-F238E27FC236}">
                  <a16:creationId xmlns:a16="http://schemas.microsoft.com/office/drawing/2014/main" id="{71A3B987-D9BF-0342-B80B-99BD4AFFBB44}"/>
                </a:ext>
              </a:extLst>
            </p:cNvPr>
            <p:cNvSpPr/>
            <p:nvPr/>
          </p:nvSpPr>
          <p:spPr>
            <a:xfrm>
              <a:off x="18528877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5275">
              <a:extLst>
                <a:ext uri="{FF2B5EF4-FFF2-40B4-BE49-F238E27FC236}">
                  <a16:creationId xmlns:a16="http://schemas.microsoft.com/office/drawing/2014/main" id="{06EE7B1B-3CB2-1042-B57A-768D7DE00709}"/>
                </a:ext>
              </a:extLst>
            </p:cNvPr>
            <p:cNvSpPr/>
            <p:nvPr/>
          </p:nvSpPr>
          <p:spPr>
            <a:xfrm>
              <a:off x="18398888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6" y="9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7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2"/>
                  </a:cubicBezTo>
                  <a:cubicBezTo>
                    <a:pt x="13" y="123"/>
                    <a:pt x="18" y="121"/>
                    <a:pt x="18" y="118"/>
                  </a:cubicBezTo>
                  <a:lnTo>
                    <a:pt x="31" y="33"/>
                  </a:lnTo>
                  <a:lnTo>
                    <a:pt x="37" y="71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4" y="306"/>
                    <a:pt x="64" y="301"/>
                  </a:cubicBezTo>
                  <a:lnTo>
                    <a:pt x="64" y="180"/>
                  </a:lnTo>
                  <a:lnTo>
                    <a:pt x="69" y="180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1"/>
                  </a:lnTo>
                  <a:lnTo>
                    <a:pt x="101" y="33"/>
                  </a:lnTo>
                  <a:lnTo>
                    <a:pt x="114" y="118"/>
                  </a:lnTo>
                  <a:cubicBezTo>
                    <a:pt x="115" y="121"/>
                    <a:pt x="119" y="123"/>
                    <a:pt x="124" y="122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5276">
              <a:extLst>
                <a:ext uri="{FF2B5EF4-FFF2-40B4-BE49-F238E27FC236}">
                  <a16:creationId xmlns:a16="http://schemas.microsoft.com/office/drawing/2014/main" id="{6830ACD0-05D4-C34B-9EC8-3F6CD5521584}"/>
                </a:ext>
              </a:extLst>
            </p:cNvPr>
            <p:cNvSpPr/>
            <p:nvPr/>
          </p:nvSpPr>
          <p:spPr>
            <a:xfrm>
              <a:off x="19171795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6" y="58"/>
                    <a:pt x="58" y="45"/>
                    <a:pt x="58" y="29"/>
                  </a:cubicBezTo>
                  <a:cubicBezTo>
                    <a:pt x="58" y="12"/>
                    <a:pt x="46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5277">
              <a:extLst>
                <a:ext uri="{FF2B5EF4-FFF2-40B4-BE49-F238E27FC236}">
                  <a16:creationId xmlns:a16="http://schemas.microsoft.com/office/drawing/2014/main" id="{9082107D-0650-5647-9B98-A05089BEB23B}"/>
                </a:ext>
              </a:extLst>
            </p:cNvPr>
            <p:cNvSpPr/>
            <p:nvPr/>
          </p:nvSpPr>
          <p:spPr>
            <a:xfrm>
              <a:off x="19041797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6" y="9"/>
                  </a:cubicBezTo>
                  <a:cubicBezTo>
                    <a:pt x="115" y="5"/>
                    <a:pt x="109" y="0"/>
                    <a:pt x="104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7" y="9"/>
                  </a:cubicBezTo>
                  <a:lnTo>
                    <a:pt x="0" y="115"/>
                  </a:lnTo>
                  <a:cubicBezTo>
                    <a:pt x="0" y="118"/>
                    <a:pt x="4" y="122"/>
                    <a:pt x="9" y="122"/>
                  </a:cubicBezTo>
                  <a:cubicBezTo>
                    <a:pt x="14" y="123"/>
                    <a:pt x="18" y="121"/>
                    <a:pt x="19" y="118"/>
                  </a:cubicBezTo>
                  <a:lnTo>
                    <a:pt x="31" y="33"/>
                  </a:lnTo>
                  <a:lnTo>
                    <a:pt x="37" y="71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1"/>
                  </a:lnTo>
                  <a:cubicBezTo>
                    <a:pt x="40" y="306"/>
                    <a:pt x="46" y="310"/>
                    <a:pt x="52" y="310"/>
                  </a:cubicBezTo>
                  <a:cubicBezTo>
                    <a:pt x="58" y="310"/>
                    <a:pt x="64" y="306"/>
                    <a:pt x="64" y="301"/>
                  </a:cubicBezTo>
                  <a:lnTo>
                    <a:pt x="64" y="180"/>
                  </a:lnTo>
                  <a:lnTo>
                    <a:pt x="69" y="180"/>
                  </a:lnTo>
                  <a:lnTo>
                    <a:pt x="69" y="301"/>
                  </a:lnTo>
                  <a:cubicBezTo>
                    <a:pt x="69" y="306"/>
                    <a:pt x="74" y="310"/>
                    <a:pt x="81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1"/>
                  </a:lnTo>
                  <a:lnTo>
                    <a:pt x="102" y="33"/>
                  </a:lnTo>
                  <a:lnTo>
                    <a:pt x="114" y="118"/>
                  </a:lnTo>
                  <a:cubicBezTo>
                    <a:pt x="115" y="121"/>
                    <a:pt x="120" y="123"/>
                    <a:pt x="124" y="122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5278">
              <a:extLst>
                <a:ext uri="{FF2B5EF4-FFF2-40B4-BE49-F238E27FC236}">
                  <a16:creationId xmlns:a16="http://schemas.microsoft.com/office/drawing/2014/main" id="{0EF72B30-6CA6-C040-96CE-3DF58D1C798F}"/>
                </a:ext>
              </a:extLst>
            </p:cNvPr>
            <p:cNvSpPr/>
            <p:nvPr/>
          </p:nvSpPr>
          <p:spPr>
            <a:xfrm>
              <a:off x="19818226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8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8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8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5279">
              <a:extLst>
                <a:ext uri="{FF2B5EF4-FFF2-40B4-BE49-F238E27FC236}">
                  <a16:creationId xmlns:a16="http://schemas.microsoft.com/office/drawing/2014/main" id="{DF714B76-7985-F145-A592-E8FFB753C063}"/>
                </a:ext>
              </a:extLst>
            </p:cNvPr>
            <p:cNvSpPr/>
            <p:nvPr/>
          </p:nvSpPr>
          <p:spPr>
            <a:xfrm>
              <a:off x="19688237" y="4798196"/>
              <a:ext cx="456717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10">
                  <a:moveTo>
                    <a:pt x="131" y="115"/>
                  </a:moveTo>
                  <a:cubicBezTo>
                    <a:pt x="131" y="115"/>
                    <a:pt x="119" y="36"/>
                    <a:pt x="115" y="9"/>
                  </a:cubicBezTo>
                  <a:cubicBezTo>
                    <a:pt x="115" y="5"/>
                    <a:pt x="108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9"/>
                  </a:cubicBezTo>
                  <a:lnTo>
                    <a:pt x="0" y="115"/>
                  </a:lnTo>
                  <a:cubicBezTo>
                    <a:pt x="-1" y="118"/>
                    <a:pt x="3" y="122"/>
                    <a:pt x="8" y="122"/>
                  </a:cubicBezTo>
                  <a:cubicBezTo>
                    <a:pt x="13" y="123"/>
                    <a:pt x="17" y="121"/>
                    <a:pt x="17" y="118"/>
                  </a:cubicBezTo>
                  <a:lnTo>
                    <a:pt x="30" y="33"/>
                  </a:lnTo>
                  <a:lnTo>
                    <a:pt x="36" y="71"/>
                  </a:lnTo>
                  <a:lnTo>
                    <a:pt x="10" y="180"/>
                  </a:lnTo>
                  <a:lnTo>
                    <a:pt x="39" y="180"/>
                  </a:lnTo>
                  <a:lnTo>
                    <a:pt x="39" y="301"/>
                  </a:lnTo>
                  <a:cubicBezTo>
                    <a:pt x="39" y="306"/>
                    <a:pt x="45" y="310"/>
                    <a:pt x="51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6" y="310"/>
                    <a:pt x="91" y="306"/>
                    <a:pt x="91" y="301"/>
                  </a:cubicBezTo>
                  <a:lnTo>
                    <a:pt x="91" y="180"/>
                  </a:lnTo>
                  <a:lnTo>
                    <a:pt x="121" y="180"/>
                  </a:lnTo>
                  <a:lnTo>
                    <a:pt x="95" y="71"/>
                  </a:lnTo>
                  <a:lnTo>
                    <a:pt x="101" y="33"/>
                  </a:lnTo>
                  <a:lnTo>
                    <a:pt x="113" y="118"/>
                  </a:lnTo>
                  <a:cubicBezTo>
                    <a:pt x="114" y="121"/>
                    <a:pt x="119" y="123"/>
                    <a:pt x="123" y="122"/>
                  </a:cubicBezTo>
                  <a:cubicBezTo>
                    <a:pt x="128" y="122"/>
                    <a:pt x="132" y="118"/>
                    <a:pt x="131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5280">
              <a:extLst>
                <a:ext uri="{FF2B5EF4-FFF2-40B4-BE49-F238E27FC236}">
                  <a16:creationId xmlns:a16="http://schemas.microsoft.com/office/drawing/2014/main" id="{9F88860A-CEFE-7843-AD86-FDFFAA891A58}"/>
                </a:ext>
              </a:extLst>
            </p:cNvPr>
            <p:cNvSpPr/>
            <p:nvPr/>
          </p:nvSpPr>
          <p:spPr>
            <a:xfrm>
              <a:off x="20461144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5281">
              <a:extLst>
                <a:ext uri="{FF2B5EF4-FFF2-40B4-BE49-F238E27FC236}">
                  <a16:creationId xmlns:a16="http://schemas.microsoft.com/office/drawing/2014/main" id="{C33F5247-C4D1-6846-A16B-519BC533F68B}"/>
                </a:ext>
              </a:extLst>
            </p:cNvPr>
            <p:cNvSpPr/>
            <p:nvPr/>
          </p:nvSpPr>
          <p:spPr>
            <a:xfrm>
              <a:off x="20331155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1" y="115"/>
                  </a:moveTo>
                  <a:cubicBezTo>
                    <a:pt x="131" y="115"/>
                    <a:pt x="119" y="36"/>
                    <a:pt x="115" y="9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9"/>
                  </a:cubicBezTo>
                  <a:lnTo>
                    <a:pt x="0" y="115"/>
                  </a:lnTo>
                  <a:cubicBezTo>
                    <a:pt x="-1" y="118"/>
                    <a:pt x="3" y="122"/>
                    <a:pt x="8" y="122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3"/>
                  </a:lnTo>
                  <a:lnTo>
                    <a:pt x="36" y="71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1"/>
                  </a:lnTo>
                  <a:cubicBezTo>
                    <a:pt x="40" y="306"/>
                    <a:pt x="45" y="310"/>
                    <a:pt x="51" y="310"/>
                  </a:cubicBezTo>
                  <a:cubicBezTo>
                    <a:pt x="57" y="310"/>
                    <a:pt x="63" y="306"/>
                    <a:pt x="63" y="301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1"/>
                  </a:lnTo>
                  <a:lnTo>
                    <a:pt x="101" y="33"/>
                  </a:lnTo>
                  <a:lnTo>
                    <a:pt x="114" y="118"/>
                  </a:lnTo>
                  <a:cubicBezTo>
                    <a:pt x="114" y="121"/>
                    <a:pt x="119" y="123"/>
                    <a:pt x="124" y="122"/>
                  </a:cubicBezTo>
                  <a:cubicBezTo>
                    <a:pt x="129" y="122"/>
                    <a:pt x="133" y="118"/>
                    <a:pt x="131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5282">
              <a:extLst>
                <a:ext uri="{FF2B5EF4-FFF2-40B4-BE49-F238E27FC236}">
                  <a16:creationId xmlns:a16="http://schemas.microsoft.com/office/drawing/2014/main" id="{4D48ABDF-7DCB-FA40-9998-C81B7916AB66}"/>
                </a:ext>
              </a:extLst>
            </p:cNvPr>
            <p:cNvSpPr/>
            <p:nvPr/>
          </p:nvSpPr>
          <p:spPr>
            <a:xfrm>
              <a:off x="21104062" y="4583890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5283">
              <a:extLst>
                <a:ext uri="{FF2B5EF4-FFF2-40B4-BE49-F238E27FC236}">
                  <a16:creationId xmlns:a16="http://schemas.microsoft.com/office/drawing/2014/main" id="{A6AD7419-6A24-0C48-A2C0-1425AAC2A888}"/>
                </a:ext>
              </a:extLst>
            </p:cNvPr>
            <p:cNvSpPr/>
            <p:nvPr/>
          </p:nvSpPr>
          <p:spPr>
            <a:xfrm>
              <a:off x="20974073" y="4798196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19" y="36"/>
                    <a:pt x="115" y="9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2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3"/>
                  </a:lnTo>
                  <a:lnTo>
                    <a:pt x="36" y="71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1"/>
                  </a:lnTo>
                  <a:lnTo>
                    <a:pt x="101" y="33"/>
                  </a:lnTo>
                  <a:lnTo>
                    <a:pt x="114" y="118"/>
                  </a:lnTo>
                  <a:cubicBezTo>
                    <a:pt x="114" y="121"/>
                    <a:pt x="119" y="123"/>
                    <a:pt x="124" y="122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5284">
              <a:extLst>
                <a:ext uri="{FF2B5EF4-FFF2-40B4-BE49-F238E27FC236}">
                  <a16:creationId xmlns:a16="http://schemas.microsoft.com/office/drawing/2014/main" id="{AF4BD6DD-20E8-1E4C-9825-62880665CB6D}"/>
                </a:ext>
              </a:extLst>
            </p:cNvPr>
            <p:cNvSpPr/>
            <p:nvPr/>
          </p:nvSpPr>
          <p:spPr>
            <a:xfrm>
              <a:off x="16593097" y="6084031"/>
              <a:ext cx="203767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58">
                  <a:moveTo>
                    <a:pt x="30" y="58"/>
                  </a:moveTo>
                  <a:cubicBezTo>
                    <a:pt x="45" y="58"/>
                    <a:pt x="59" y="45"/>
                    <a:pt x="59" y="29"/>
                  </a:cubicBezTo>
                  <a:cubicBezTo>
                    <a:pt x="59" y="12"/>
                    <a:pt x="45" y="0"/>
                    <a:pt x="30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30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5285">
              <a:extLst>
                <a:ext uri="{FF2B5EF4-FFF2-40B4-BE49-F238E27FC236}">
                  <a16:creationId xmlns:a16="http://schemas.microsoft.com/office/drawing/2014/main" id="{CA51A4C4-63C5-3C4C-8A53-783C11E1B3EB}"/>
                </a:ext>
              </a:extLst>
            </p:cNvPr>
            <p:cNvSpPr/>
            <p:nvPr/>
          </p:nvSpPr>
          <p:spPr>
            <a:xfrm>
              <a:off x="16466621" y="6298337"/>
              <a:ext cx="456717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10">
                  <a:moveTo>
                    <a:pt x="131" y="115"/>
                  </a:moveTo>
                  <a:cubicBezTo>
                    <a:pt x="131" y="115"/>
                    <a:pt x="119" y="36"/>
                    <a:pt x="115" y="9"/>
                  </a:cubicBezTo>
                  <a:cubicBezTo>
                    <a:pt x="115" y="6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6" y="9"/>
                  </a:cubicBezTo>
                  <a:lnTo>
                    <a:pt x="0" y="115"/>
                  </a:lnTo>
                  <a:cubicBezTo>
                    <a:pt x="-1" y="118"/>
                    <a:pt x="3" y="122"/>
                    <a:pt x="8" y="123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0" y="34"/>
                  </a:lnTo>
                  <a:lnTo>
                    <a:pt x="36" y="71"/>
                  </a:lnTo>
                  <a:lnTo>
                    <a:pt x="10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5" y="310"/>
                    <a:pt x="51" y="310"/>
                  </a:cubicBezTo>
                  <a:cubicBezTo>
                    <a:pt x="57" y="310"/>
                    <a:pt x="63" y="306"/>
                    <a:pt x="63" y="301"/>
                  </a:cubicBezTo>
                  <a:lnTo>
                    <a:pt x="63" y="181"/>
                  </a:lnTo>
                  <a:lnTo>
                    <a:pt x="68" y="181"/>
                  </a:lnTo>
                  <a:lnTo>
                    <a:pt x="68" y="301"/>
                  </a:lnTo>
                  <a:cubicBezTo>
                    <a:pt x="68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5" y="71"/>
                  </a:lnTo>
                  <a:lnTo>
                    <a:pt x="100" y="34"/>
                  </a:lnTo>
                  <a:lnTo>
                    <a:pt x="114" y="118"/>
                  </a:lnTo>
                  <a:cubicBezTo>
                    <a:pt x="114" y="121"/>
                    <a:pt x="118" y="123"/>
                    <a:pt x="123" y="123"/>
                  </a:cubicBezTo>
                  <a:cubicBezTo>
                    <a:pt x="128" y="122"/>
                    <a:pt x="132" y="118"/>
                    <a:pt x="131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5286">
              <a:extLst>
                <a:ext uri="{FF2B5EF4-FFF2-40B4-BE49-F238E27FC236}">
                  <a16:creationId xmlns:a16="http://schemas.microsoft.com/office/drawing/2014/main" id="{A6F31C04-5D6D-704A-B79F-E0A0265E84EF}"/>
                </a:ext>
              </a:extLst>
            </p:cNvPr>
            <p:cNvSpPr/>
            <p:nvPr/>
          </p:nvSpPr>
          <p:spPr>
            <a:xfrm>
              <a:off x="17239528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2" y="0"/>
                    <a:pt x="0" y="12"/>
                    <a:pt x="0" y="29"/>
                  </a:cubicBezTo>
                  <a:cubicBezTo>
                    <a:pt x="0" y="45"/>
                    <a:pt x="12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5287">
              <a:extLst>
                <a:ext uri="{FF2B5EF4-FFF2-40B4-BE49-F238E27FC236}">
                  <a16:creationId xmlns:a16="http://schemas.microsoft.com/office/drawing/2014/main" id="{16800976-37D6-3C4B-9C6D-1C4AEBC99F2C}"/>
                </a:ext>
              </a:extLst>
            </p:cNvPr>
            <p:cNvSpPr/>
            <p:nvPr/>
          </p:nvSpPr>
          <p:spPr>
            <a:xfrm>
              <a:off x="17109540" y="6298337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19" y="36"/>
                    <a:pt x="115" y="9"/>
                  </a:cubicBezTo>
                  <a:cubicBezTo>
                    <a:pt x="115" y="6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6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3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4"/>
                  </a:lnTo>
                  <a:lnTo>
                    <a:pt x="36" y="71"/>
                  </a:lnTo>
                  <a:lnTo>
                    <a:pt x="11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5" y="310"/>
                    <a:pt x="51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1"/>
                  </a:lnTo>
                  <a:lnTo>
                    <a:pt x="68" y="181"/>
                  </a:lnTo>
                  <a:lnTo>
                    <a:pt x="68" y="301"/>
                  </a:lnTo>
                  <a:cubicBezTo>
                    <a:pt x="68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5" y="71"/>
                  </a:lnTo>
                  <a:lnTo>
                    <a:pt x="101" y="34"/>
                  </a:lnTo>
                  <a:lnTo>
                    <a:pt x="114" y="118"/>
                  </a:lnTo>
                  <a:cubicBezTo>
                    <a:pt x="114" y="121"/>
                    <a:pt x="119" y="123"/>
                    <a:pt x="123" y="123"/>
                  </a:cubicBezTo>
                  <a:cubicBezTo>
                    <a:pt x="129" y="122"/>
                    <a:pt x="132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5288">
              <a:extLst>
                <a:ext uri="{FF2B5EF4-FFF2-40B4-BE49-F238E27FC236}">
                  <a16:creationId xmlns:a16="http://schemas.microsoft.com/office/drawing/2014/main" id="{A9A160C0-B9DA-BF4F-9F82-F4547CCC1400}"/>
                </a:ext>
              </a:extLst>
            </p:cNvPr>
            <p:cNvSpPr/>
            <p:nvPr/>
          </p:nvSpPr>
          <p:spPr>
            <a:xfrm>
              <a:off x="17882437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5289">
              <a:extLst>
                <a:ext uri="{FF2B5EF4-FFF2-40B4-BE49-F238E27FC236}">
                  <a16:creationId xmlns:a16="http://schemas.microsoft.com/office/drawing/2014/main" id="{7CCCC305-429A-1B4A-A07F-CCC5BDF849F3}"/>
                </a:ext>
              </a:extLst>
            </p:cNvPr>
            <p:cNvSpPr/>
            <p:nvPr/>
          </p:nvSpPr>
          <p:spPr>
            <a:xfrm>
              <a:off x="17752457" y="6298337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6" y="9"/>
                  </a:cubicBezTo>
                  <a:cubicBezTo>
                    <a:pt x="115" y="6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6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3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4"/>
                  </a:lnTo>
                  <a:lnTo>
                    <a:pt x="36" y="71"/>
                  </a:lnTo>
                  <a:lnTo>
                    <a:pt x="11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1"/>
                  </a:lnTo>
                  <a:lnTo>
                    <a:pt x="68" y="181"/>
                  </a:lnTo>
                  <a:lnTo>
                    <a:pt x="68" y="301"/>
                  </a:lnTo>
                  <a:cubicBezTo>
                    <a:pt x="68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5" y="71"/>
                  </a:lnTo>
                  <a:lnTo>
                    <a:pt x="101" y="34"/>
                  </a:lnTo>
                  <a:lnTo>
                    <a:pt x="114" y="118"/>
                  </a:lnTo>
                  <a:cubicBezTo>
                    <a:pt x="115" y="121"/>
                    <a:pt x="119" y="123"/>
                    <a:pt x="124" y="123"/>
                  </a:cubicBezTo>
                  <a:cubicBezTo>
                    <a:pt x="129" y="122"/>
                    <a:pt x="132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5290">
              <a:extLst>
                <a:ext uri="{FF2B5EF4-FFF2-40B4-BE49-F238E27FC236}">
                  <a16:creationId xmlns:a16="http://schemas.microsoft.com/office/drawing/2014/main" id="{B3CE9DCC-CD95-6C4F-948B-B0384AF1B801}"/>
                </a:ext>
              </a:extLst>
            </p:cNvPr>
            <p:cNvSpPr/>
            <p:nvPr/>
          </p:nvSpPr>
          <p:spPr>
            <a:xfrm>
              <a:off x="18525364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5291">
              <a:extLst>
                <a:ext uri="{FF2B5EF4-FFF2-40B4-BE49-F238E27FC236}">
                  <a16:creationId xmlns:a16="http://schemas.microsoft.com/office/drawing/2014/main" id="{EC47170F-0ADD-D948-BAEE-647FD856EFF6}"/>
                </a:ext>
              </a:extLst>
            </p:cNvPr>
            <p:cNvSpPr/>
            <p:nvPr/>
          </p:nvSpPr>
          <p:spPr>
            <a:xfrm>
              <a:off x="18395375" y="6298337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6" y="9"/>
                  </a:cubicBezTo>
                  <a:cubicBezTo>
                    <a:pt x="115" y="6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7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3"/>
                  </a:cubicBezTo>
                  <a:cubicBezTo>
                    <a:pt x="14" y="123"/>
                    <a:pt x="18" y="121"/>
                    <a:pt x="18" y="118"/>
                  </a:cubicBezTo>
                  <a:lnTo>
                    <a:pt x="31" y="34"/>
                  </a:lnTo>
                  <a:lnTo>
                    <a:pt x="37" y="71"/>
                  </a:lnTo>
                  <a:lnTo>
                    <a:pt x="11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4" y="306"/>
                    <a:pt x="64" y="301"/>
                  </a:cubicBezTo>
                  <a:lnTo>
                    <a:pt x="64" y="181"/>
                  </a:lnTo>
                  <a:lnTo>
                    <a:pt x="69" y="181"/>
                  </a:lnTo>
                  <a:lnTo>
                    <a:pt x="69" y="301"/>
                  </a:lnTo>
                  <a:cubicBezTo>
                    <a:pt x="69" y="306"/>
                    <a:pt x="74" y="310"/>
                    <a:pt x="81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6" y="71"/>
                  </a:lnTo>
                  <a:lnTo>
                    <a:pt x="101" y="34"/>
                  </a:lnTo>
                  <a:lnTo>
                    <a:pt x="114" y="118"/>
                  </a:lnTo>
                  <a:cubicBezTo>
                    <a:pt x="115" y="121"/>
                    <a:pt x="119" y="123"/>
                    <a:pt x="124" y="123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292">
              <a:extLst>
                <a:ext uri="{FF2B5EF4-FFF2-40B4-BE49-F238E27FC236}">
                  <a16:creationId xmlns:a16="http://schemas.microsoft.com/office/drawing/2014/main" id="{4BA7EB7D-D5FD-EA40-8C70-2EB073CD433C}"/>
                </a:ext>
              </a:extLst>
            </p:cNvPr>
            <p:cNvSpPr/>
            <p:nvPr/>
          </p:nvSpPr>
          <p:spPr>
            <a:xfrm>
              <a:off x="19168282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6" y="58"/>
                    <a:pt x="58" y="45"/>
                    <a:pt x="58" y="29"/>
                  </a:cubicBezTo>
                  <a:cubicBezTo>
                    <a:pt x="58" y="12"/>
                    <a:pt x="46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5293">
              <a:extLst>
                <a:ext uri="{FF2B5EF4-FFF2-40B4-BE49-F238E27FC236}">
                  <a16:creationId xmlns:a16="http://schemas.microsoft.com/office/drawing/2014/main" id="{F119DCBA-E4D1-724B-9D0A-8C0EACFC0573}"/>
                </a:ext>
              </a:extLst>
            </p:cNvPr>
            <p:cNvSpPr/>
            <p:nvPr/>
          </p:nvSpPr>
          <p:spPr>
            <a:xfrm>
              <a:off x="19038293" y="6298337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20" y="36"/>
                    <a:pt x="116" y="9"/>
                  </a:cubicBezTo>
                  <a:cubicBezTo>
                    <a:pt x="115" y="6"/>
                    <a:pt x="109" y="0"/>
                    <a:pt x="104" y="0"/>
                  </a:cubicBezTo>
                  <a:lnTo>
                    <a:pt x="27" y="0"/>
                  </a:lnTo>
                  <a:cubicBezTo>
                    <a:pt x="22" y="0"/>
                    <a:pt x="17" y="6"/>
                    <a:pt x="17" y="9"/>
                  </a:cubicBezTo>
                  <a:lnTo>
                    <a:pt x="0" y="115"/>
                  </a:lnTo>
                  <a:cubicBezTo>
                    <a:pt x="0" y="118"/>
                    <a:pt x="4" y="122"/>
                    <a:pt x="9" y="123"/>
                  </a:cubicBezTo>
                  <a:cubicBezTo>
                    <a:pt x="14" y="123"/>
                    <a:pt x="18" y="121"/>
                    <a:pt x="18" y="118"/>
                  </a:cubicBezTo>
                  <a:lnTo>
                    <a:pt x="31" y="34"/>
                  </a:lnTo>
                  <a:lnTo>
                    <a:pt x="37" y="71"/>
                  </a:lnTo>
                  <a:lnTo>
                    <a:pt x="11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6" y="310"/>
                    <a:pt x="52" y="310"/>
                  </a:cubicBezTo>
                  <a:cubicBezTo>
                    <a:pt x="58" y="310"/>
                    <a:pt x="64" y="306"/>
                    <a:pt x="64" y="301"/>
                  </a:cubicBezTo>
                  <a:lnTo>
                    <a:pt x="64" y="181"/>
                  </a:lnTo>
                  <a:lnTo>
                    <a:pt x="69" y="181"/>
                  </a:lnTo>
                  <a:lnTo>
                    <a:pt x="69" y="301"/>
                  </a:lnTo>
                  <a:cubicBezTo>
                    <a:pt x="69" y="306"/>
                    <a:pt x="74" y="310"/>
                    <a:pt x="81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6" y="71"/>
                  </a:lnTo>
                  <a:lnTo>
                    <a:pt x="101" y="34"/>
                  </a:lnTo>
                  <a:lnTo>
                    <a:pt x="114" y="118"/>
                  </a:lnTo>
                  <a:cubicBezTo>
                    <a:pt x="115" y="121"/>
                    <a:pt x="119" y="123"/>
                    <a:pt x="125" y="123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5294">
              <a:extLst>
                <a:ext uri="{FF2B5EF4-FFF2-40B4-BE49-F238E27FC236}">
                  <a16:creationId xmlns:a16="http://schemas.microsoft.com/office/drawing/2014/main" id="{0340C31E-3235-3D42-9D12-4F000F75F4D6}"/>
                </a:ext>
              </a:extLst>
            </p:cNvPr>
            <p:cNvSpPr/>
            <p:nvPr/>
          </p:nvSpPr>
          <p:spPr>
            <a:xfrm>
              <a:off x="19814713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8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8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8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5295">
              <a:extLst>
                <a:ext uri="{FF2B5EF4-FFF2-40B4-BE49-F238E27FC236}">
                  <a16:creationId xmlns:a16="http://schemas.microsoft.com/office/drawing/2014/main" id="{F7D57791-71F9-3B42-A8A0-5CE262A7BA80}"/>
                </a:ext>
              </a:extLst>
            </p:cNvPr>
            <p:cNvSpPr/>
            <p:nvPr/>
          </p:nvSpPr>
          <p:spPr>
            <a:xfrm>
              <a:off x="19684714" y="6298337"/>
              <a:ext cx="456717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10">
                  <a:moveTo>
                    <a:pt x="131" y="115"/>
                  </a:moveTo>
                  <a:cubicBezTo>
                    <a:pt x="131" y="115"/>
                    <a:pt x="119" y="36"/>
                    <a:pt x="115" y="9"/>
                  </a:cubicBezTo>
                  <a:cubicBezTo>
                    <a:pt x="114" y="6"/>
                    <a:pt x="108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6" y="9"/>
                  </a:cubicBezTo>
                  <a:lnTo>
                    <a:pt x="0" y="115"/>
                  </a:lnTo>
                  <a:cubicBezTo>
                    <a:pt x="-1" y="118"/>
                    <a:pt x="3" y="122"/>
                    <a:pt x="8" y="123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4"/>
                  </a:lnTo>
                  <a:lnTo>
                    <a:pt x="36" y="71"/>
                  </a:lnTo>
                  <a:lnTo>
                    <a:pt x="11" y="181"/>
                  </a:lnTo>
                  <a:lnTo>
                    <a:pt x="39" y="181"/>
                  </a:lnTo>
                  <a:lnTo>
                    <a:pt x="39" y="301"/>
                  </a:lnTo>
                  <a:cubicBezTo>
                    <a:pt x="39" y="306"/>
                    <a:pt x="45" y="310"/>
                    <a:pt x="51" y="310"/>
                  </a:cubicBezTo>
                  <a:cubicBezTo>
                    <a:pt x="57" y="310"/>
                    <a:pt x="63" y="306"/>
                    <a:pt x="63" y="301"/>
                  </a:cubicBezTo>
                  <a:lnTo>
                    <a:pt x="63" y="181"/>
                  </a:lnTo>
                  <a:lnTo>
                    <a:pt x="69" y="181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6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6" y="71"/>
                  </a:lnTo>
                  <a:lnTo>
                    <a:pt x="101" y="34"/>
                  </a:lnTo>
                  <a:lnTo>
                    <a:pt x="113" y="118"/>
                  </a:lnTo>
                  <a:cubicBezTo>
                    <a:pt x="114" y="121"/>
                    <a:pt x="119" y="123"/>
                    <a:pt x="124" y="123"/>
                  </a:cubicBezTo>
                  <a:cubicBezTo>
                    <a:pt x="128" y="122"/>
                    <a:pt x="132" y="118"/>
                    <a:pt x="131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5296">
              <a:extLst>
                <a:ext uri="{FF2B5EF4-FFF2-40B4-BE49-F238E27FC236}">
                  <a16:creationId xmlns:a16="http://schemas.microsoft.com/office/drawing/2014/main" id="{775F5482-AF69-7E40-A7BF-AF03D1C167E3}"/>
                </a:ext>
              </a:extLst>
            </p:cNvPr>
            <p:cNvSpPr/>
            <p:nvPr/>
          </p:nvSpPr>
          <p:spPr>
            <a:xfrm>
              <a:off x="20457631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5297">
              <a:extLst>
                <a:ext uri="{FF2B5EF4-FFF2-40B4-BE49-F238E27FC236}">
                  <a16:creationId xmlns:a16="http://schemas.microsoft.com/office/drawing/2014/main" id="{33F82663-B026-7E40-ABB8-32E04DE15ACD}"/>
                </a:ext>
              </a:extLst>
            </p:cNvPr>
            <p:cNvSpPr/>
            <p:nvPr/>
          </p:nvSpPr>
          <p:spPr>
            <a:xfrm>
              <a:off x="20327641" y="6298337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19" y="36"/>
                    <a:pt x="115" y="9"/>
                  </a:cubicBezTo>
                  <a:cubicBezTo>
                    <a:pt x="115" y="6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6" y="9"/>
                  </a:cubicBezTo>
                  <a:lnTo>
                    <a:pt x="0" y="115"/>
                  </a:lnTo>
                  <a:cubicBezTo>
                    <a:pt x="-1" y="118"/>
                    <a:pt x="3" y="122"/>
                    <a:pt x="8" y="123"/>
                  </a:cubicBezTo>
                  <a:cubicBezTo>
                    <a:pt x="13" y="123"/>
                    <a:pt x="17" y="121"/>
                    <a:pt x="18" y="118"/>
                  </a:cubicBezTo>
                  <a:lnTo>
                    <a:pt x="31" y="34"/>
                  </a:lnTo>
                  <a:lnTo>
                    <a:pt x="36" y="71"/>
                  </a:lnTo>
                  <a:lnTo>
                    <a:pt x="11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5" y="310"/>
                    <a:pt x="51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1"/>
                  </a:lnTo>
                  <a:lnTo>
                    <a:pt x="69" y="181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6" y="71"/>
                  </a:lnTo>
                  <a:lnTo>
                    <a:pt x="101" y="34"/>
                  </a:lnTo>
                  <a:lnTo>
                    <a:pt x="114" y="118"/>
                  </a:lnTo>
                  <a:cubicBezTo>
                    <a:pt x="114" y="121"/>
                    <a:pt x="119" y="123"/>
                    <a:pt x="124" y="123"/>
                  </a:cubicBezTo>
                  <a:cubicBezTo>
                    <a:pt x="128" y="122"/>
                    <a:pt x="132" y="118"/>
                    <a:pt x="132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5298">
              <a:extLst>
                <a:ext uri="{FF2B5EF4-FFF2-40B4-BE49-F238E27FC236}">
                  <a16:creationId xmlns:a16="http://schemas.microsoft.com/office/drawing/2014/main" id="{0EA00FE3-476C-004B-9863-AFDC609749F1}"/>
                </a:ext>
              </a:extLst>
            </p:cNvPr>
            <p:cNvSpPr/>
            <p:nvPr/>
          </p:nvSpPr>
          <p:spPr>
            <a:xfrm>
              <a:off x="21100548" y="6084031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2"/>
                    <a:pt x="45" y="0"/>
                    <a:pt x="29" y="0"/>
                  </a:cubicBezTo>
                  <a:cubicBezTo>
                    <a:pt x="13" y="0"/>
                    <a:pt x="0" y="12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: Shape 5299">
              <a:extLst>
                <a:ext uri="{FF2B5EF4-FFF2-40B4-BE49-F238E27FC236}">
                  <a16:creationId xmlns:a16="http://schemas.microsoft.com/office/drawing/2014/main" id="{82CFBEEB-9623-4347-84A6-0B3621E5E120}"/>
                </a:ext>
              </a:extLst>
            </p:cNvPr>
            <p:cNvSpPr/>
            <p:nvPr/>
          </p:nvSpPr>
          <p:spPr>
            <a:xfrm>
              <a:off x="20970560" y="6298337"/>
              <a:ext cx="460231" cy="10855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10">
                  <a:moveTo>
                    <a:pt x="132" y="115"/>
                  </a:moveTo>
                  <a:cubicBezTo>
                    <a:pt x="132" y="115"/>
                    <a:pt x="119" y="36"/>
                    <a:pt x="115" y="9"/>
                  </a:cubicBezTo>
                  <a:cubicBezTo>
                    <a:pt x="115" y="6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6"/>
                    <a:pt x="17" y="9"/>
                  </a:cubicBezTo>
                  <a:lnTo>
                    <a:pt x="0" y="115"/>
                  </a:lnTo>
                  <a:cubicBezTo>
                    <a:pt x="0" y="118"/>
                    <a:pt x="3" y="122"/>
                    <a:pt x="8" y="123"/>
                  </a:cubicBezTo>
                  <a:cubicBezTo>
                    <a:pt x="13" y="123"/>
                    <a:pt x="18" y="121"/>
                    <a:pt x="18" y="118"/>
                  </a:cubicBezTo>
                  <a:lnTo>
                    <a:pt x="31" y="34"/>
                  </a:lnTo>
                  <a:lnTo>
                    <a:pt x="36" y="71"/>
                  </a:lnTo>
                  <a:lnTo>
                    <a:pt x="11" y="181"/>
                  </a:lnTo>
                  <a:lnTo>
                    <a:pt x="40" y="181"/>
                  </a:lnTo>
                  <a:lnTo>
                    <a:pt x="40" y="301"/>
                  </a:lnTo>
                  <a:cubicBezTo>
                    <a:pt x="40" y="306"/>
                    <a:pt x="45" y="310"/>
                    <a:pt x="52" y="310"/>
                  </a:cubicBezTo>
                  <a:cubicBezTo>
                    <a:pt x="58" y="310"/>
                    <a:pt x="63" y="306"/>
                    <a:pt x="63" y="301"/>
                  </a:cubicBezTo>
                  <a:lnTo>
                    <a:pt x="63" y="181"/>
                  </a:lnTo>
                  <a:lnTo>
                    <a:pt x="69" y="181"/>
                  </a:lnTo>
                  <a:lnTo>
                    <a:pt x="69" y="301"/>
                  </a:lnTo>
                  <a:cubicBezTo>
                    <a:pt x="69" y="306"/>
                    <a:pt x="74" y="310"/>
                    <a:pt x="80" y="310"/>
                  </a:cubicBezTo>
                  <a:cubicBezTo>
                    <a:pt x="87" y="310"/>
                    <a:pt x="92" y="306"/>
                    <a:pt x="92" y="301"/>
                  </a:cubicBezTo>
                  <a:lnTo>
                    <a:pt x="92" y="181"/>
                  </a:lnTo>
                  <a:lnTo>
                    <a:pt x="121" y="181"/>
                  </a:lnTo>
                  <a:lnTo>
                    <a:pt x="96" y="71"/>
                  </a:lnTo>
                  <a:lnTo>
                    <a:pt x="101" y="34"/>
                  </a:lnTo>
                  <a:lnTo>
                    <a:pt x="114" y="118"/>
                  </a:lnTo>
                  <a:cubicBezTo>
                    <a:pt x="114" y="121"/>
                    <a:pt x="119" y="123"/>
                    <a:pt x="124" y="123"/>
                  </a:cubicBezTo>
                  <a:cubicBezTo>
                    <a:pt x="129" y="122"/>
                    <a:pt x="133" y="118"/>
                    <a:pt x="132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: Shape 5300">
              <a:extLst>
                <a:ext uri="{FF2B5EF4-FFF2-40B4-BE49-F238E27FC236}">
                  <a16:creationId xmlns:a16="http://schemas.microsoft.com/office/drawing/2014/main" id="{A628C289-6200-D142-A57D-5976C80F46E5}"/>
                </a:ext>
              </a:extLst>
            </p:cNvPr>
            <p:cNvSpPr/>
            <p:nvPr/>
          </p:nvSpPr>
          <p:spPr>
            <a:xfrm>
              <a:off x="16593097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2" y="0"/>
                    <a:pt x="0" y="13"/>
                    <a:pt x="0" y="29"/>
                  </a:cubicBezTo>
                  <a:cubicBezTo>
                    <a:pt x="0" y="45"/>
                    <a:pt x="12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: Shape 5301">
              <a:extLst>
                <a:ext uri="{FF2B5EF4-FFF2-40B4-BE49-F238E27FC236}">
                  <a16:creationId xmlns:a16="http://schemas.microsoft.com/office/drawing/2014/main" id="{C7F49251-FAD5-C649-8856-BAC19EF6BD3C}"/>
                </a:ext>
              </a:extLst>
            </p:cNvPr>
            <p:cNvSpPr/>
            <p:nvPr/>
          </p:nvSpPr>
          <p:spPr>
            <a:xfrm>
              <a:off x="16463099" y="7801982"/>
              <a:ext cx="456717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09">
                  <a:moveTo>
                    <a:pt x="131" y="114"/>
                  </a:moveTo>
                  <a:cubicBezTo>
                    <a:pt x="131" y="114"/>
                    <a:pt x="119" y="35"/>
                    <a:pt x="115" y="8"/>
                  </a:cubicBezTo>
                  <a:cubicBezTo>
                    <a:pt x="115" y="5"/>
                    <a:pt x="108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8"/>
                  </a:cubicBezTo>
                  <a:lnTo>
                    <a:pt x="0" y="114"/>
                  </a:lnTo>
                  <a:cubicBezTo>
                    <a:pt x="-1" y="117"/>
                    <a:pt x="3" y="121"/>
                    <a:pt x="7" y="122"/>
                  </a:cubicBezTo>
                  <a:cubicBezTo>
                    <a:pt x="12" y="122"/>
                    <a:pt x="17" y="121"/>
                    <a:pt x="18" y="117"/>
                  </a:cubicBezTo>
                  <a:lnTo>
                    <a:pt x="30" y="33"/>
                  </a:lnTo>
                  <a:lnTo>
                    <a:pt x="36" y="70"/>
                  </a:lnTo>
                  <a:lnTo>
                    <a:pt x="10" y="180"/>
                  </a:lnTo>
                  <a:lnTo>
                    <a:pt x="40" y="180"/>
                  </a:lnTo>
                  <a:lnTo>
                    <a:pt x="40" y="300"/>
                  </a:lnTo>
                  <a:cubicBezTo>
                    <a:pt x="40" y="305"/>
                    <a:pt x="45" y="309"/>
                    <a:pt x="51" y="309"/>
                  </a:cubicBezTo>
                  <a:cubicBezTo>
                    <a:pt x="57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8" y="180"/>
                  </a:lnTo>
                  <a:lnTo>
                    <a:pt x="68" y="300"/>
                  </a:lnTo>
                  <a:cubicBezTo>
                    <a:pt x="68" y="305"/>
                    <a:pt x="74" y="309"/>
                    <a:pt x="80" y="309"/>
                  </a:cubicBezTo>
                  <a:cubicBezTo>
                    <a:pt x="86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5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4" y="121"/>
                    <a:pt x="118" y="122"/>
                    <a:pt x="123" y="122"/>
                  </a:cubicBezTo>
                  <a:cubicBezTo>
                    <a:pt x="128" y="121"/>
                    <a:pt x="132" y="117"/>
                    <a:pt x="131" y="11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7" name="Freeform: Shape 5302">
              <a:extLst>
                <a:ext uri="{FF2B5EF4-FFF2-40B4-BE49-F238E27FC236}">
                  <a16:creationId xmlns:a16="http://schemas.microsoft.com/office/drawing/2014/main" id="{82367E60-6474-9146-A57E-D0FDD674901E}"/>
                </a:ext>
              </a:extLst>
            </p:cNvPr>
            <p:cNvSpPr/>
            <p:nvPr/>
          </p:nvSpPr>
          <p:spPr>
            <a:xfrm>
              <a:off x="17236015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8" name="Freeform: Shape 5303">
              <a:extLst>
                <a:ext uri="{FF2B5EF4-FFF2-40B4-BE49-F238E27FC236}">
                  <a16:creationId xmlns:a16="http://schemas.microsoft.com/office/drawing/2014/main" id="{9E2777F0-5D65-D241-B454-56C7A0BC7995}"/>
                </a:ext>
              </a:extLst>
            </p:cNvPr>
            <p:cNvSpPr/>
            <p:nvPr/>
          </p:nvSpPr>
          <p:spPr>
            <a:xfrm>
              <a:off x="17106026" y="7801982"/>
              <a:ext cx="460231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09">
                  <a:moveTo>
                    <a:pt x="132" y="114"/>
                  </a:moveTo>
                  <a:cubicBezTo>
                    <a:pt x="132" y="114"/>
                    <a:pt x="119" y="35"/>
                    <a:pt x="115" y="8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8"/>
                  </a:cubicBezTo>
                  <a:lnTo>
                    <a:pt x="0" y="114"/>
                  </a:lnTo>
                  <a:cubicBezTo>
                    <a:pt x="-1" y="117"/>
                    <a:pt x="3" y="121"/>
                    <a:pt x="8" y="122"/>
                  </a:cubicBezTo>
                  <a:cubicBezTo>
                    <a:pt x="13" y="122"/>
                    <a:pt x="17" y="121"/>
                    <a:pt x="18" y="117"/>
                  </a:cubicBezTo>
                  <a:lnTo>
                    <a:pt x="30" y="33"/>
                  </a:lnTo>
                  <a:lnTo>
                    <a:pt x="36" y="70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0"/>
                  </a:lnTo>
                  <a:cubicBezTo>
                    <a:pt x="40" y="305"/>
                    <a:pt x="45" y="309"/>
                    <a:pt x="51" y="309"/>
                  </a:cubicBezTo>
                  <a:cubicBezTo>
                    <a:pt x="58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8" y="180"/>
                  </a:lnTo>
                  <a:lnTo>
                    <a:pt x="68" y="300"/>
                  </a:lnTo>
                  <a:cubicBezTo>
                    <a:pt x="68" y="305"/>
                    <a:pt x="74" y="309"/>
                    <a:pt x="80" y="309"/>
                  </a:cubicBezTo>
                  <a:cubicBezTo>
                    <a:pt x="87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5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4" y="121"/>
                    <a:pt x="119" y="122"/>
                    <a:pt x="124" y="122"/>
                  </a:cubicBezTo>
                  <a:cubicBezTo>
                    <a:pt x="129" y="121"/>
                    <a:pt x="132" y="117"/>
                    <a:pt x="132" y="11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9" name="Freeform: Shape 5304">
              <a:extLst>
                <a:ext uri="{FF2B5EF4-FFF2-40B4-BE49-F238E27FC236}">
                  <a16:creationId xmlns:a16="http://schemas.microsoft.com/office/drawing/2014/main" id="{8C4E1ECC-2247-D743-9224-D53ABBD03BDB}"/>
                </a:ext>
              </a:extLst>
            </p:cNvPr>
            <p:cNvSpPr/>
            <p:nvPr/>
          </p:nvSpPr>
          <p:spPr>
            <a:xfrm>
              <a:off x="17878933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0" name="Freeform: Shape 5305">
              <a:extLst>
                <a:ext uri="{FF2B5EF4-FFF2-40B4-BE49-F238E27FC236}">
                  <a16:creationId xmlns:a16="http://schemas.microsoft.com/office/drawing/2014/main" id="{D0F10658-30D8-2249-87ED-E43AFAE7F65A}"/>
                </a:ext>
              </a:extLst>
            </p:cNvPr>
            <p:cNvSpPr/>
            <p:nvPr/>
          </p:nvSpPr>
          <p:spPr>
            <a:xfrm>
              <a:off x="17748944" y="7801982"/>
              <a:ext cx="460231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09">
                  <a:moveTo>
                    <a:pt x="132" y="114"/>
                  </a:moveTo>
                  <a:cubicBezTo>
                    <a:pt x="132" y="114"/>
                    <a:pt x="120" y="35"/>
                    <a:pt x="116" y="8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8"/>
                  </a:cubicBezTo>
                  <a:lnTo>
                    <a:pt x="0" y="114"/>
                  </a:lnTo>
                  <a:cubicBezTo>
                    <a:pt x="0" y="117"/>
                    <a:pt x="3" y="121"/>
                    <a:pt x="8" y="122"/>
                  </a:cubicBezTo>
                  <a:cubicBezTo>
                    <a:pt x="13" y="122"/>
                    <a:pt x="17" y="121"/>
                    <a:pt x="18" y="117"/>
                  </a:cubicBezTo>
                  <a:lnTo>
                    <a:pt x="31" y="33"/>
                  </a:lnTo>
                  <a:lnTo>
                    <a:pt x="36" y="70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0"/>
                  </a:lnTo>
                  <a:cubicBezTo>
                    <a:pt x="40" y="305"/>
                    <a:pt x="45" y="309"/>
                    <a:pt x="52" y="309"/>
                  </a:cubicBezTo>
                  <a:cubicBezTo>
                    <a:pt x="58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0"/>
                  </a:lnTo>
                  <a:cubicBezTo>
                    <a:pt x="69" y="305"/>
                    <a:pt x="74" y="309"/>
                    <a:pt x="80" y="309"/>
                  </a:cubicBezTo>
                  <a:cubicBezTo>
                    <a:pt x="87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4" y="121"/>
                    <a:pt x="119" y="122"/>
                    <a:pt x="124" y="122"/>
                  </a:cubicBezTo>
                  <a:cubicBezTo>
                    <a:pt x="129" y="121"/>
                    <a:pt x="132" y="117"/>
                    <a:pt x="132" y="11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1" name="Freeform: Shape 5306">
              <a:extLst>
                <a:ext uri="{FF2B5EF4-FFF2-40B4-BE49-F238E27FC236}">
                  <a16:creationId xmlns:a16="http://schemas.microsoft.com/office/drawing/2014/main" id="{B537819B-1890-D14D-9D82-5EBD0A9EB6AC}"/>
                </a:ext>
              </a:extLst>
            </p:cNvPr>
            <p:cNvSpPr/>
            <p:nvPr/>
          </p:nvSpPr>
          <p:spPr>
            <a:xfrm>
              <a:off x="18521850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2" name="Freeform: Shape 5307">
              <a:extLst>
                <a:ext uri="{FF2B5EF4-FFF2-40B4-BE49-F238E27FC236}">
                  <a16:creationId xmlns:a16="http://schemas.microsoft.com/office/drawing/2014/main" id="{882F2C4D-C855-9448-BEC7-3FD37C6544F2}"/>
                </a:ext>
              </a:extLst>
            </p:cNvPr>
            <p:cNvSpPr/>
            <p:nvPr/>
          </p:nvSpPr>
          <p:spPr>
            <a:xfrm>
              <a:off x="18391862" y="7801982"/>
              <a:ext cx="460231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09">
                  <a:moveTo>
                    <a:pt x="132" y="114"/>
                  </a:moveTo>
                  <a:cubicBezTo>
                    <a:pt x="132" y="114"/>
                    <a:pt x="120" y="35"/>
                    <a:pt x="116" y="8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7" y="8"/>
                  </a:cubicBezTo>
                  <a:lnTo>
                    <a:pt x="0" y="114"/>
                  </a:lnTo>
                  <a:cubicBezTo>
                    <a:pt x="0" y="117"/>
                    <a:pt x="3" y="121"/>
                    <a:pt x="8" y="122"/>
                  </a:cubicBezTo>
                  <a:cubicBezTo>
                    <a:pt x="14" y="122"/>
                    <a:pt x="18" y="121"/>
                    <a:pt x="18" y="117"/>
                  </a:cubicBezTo>
                  <a:lnTo>
                    <a:pt x="31" y="33"/>
                  </a:lnTo>
                  <a:lnTo>
                    <a:pt x="36" y="70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0"/>
                  </a:lnTo>
                  <a:cubicBezTo>
                    <a:pt x="40" y="305"/>
                    <a:pt x="45" y="309"/>
                    <a:pt x="52" y="309"/>
                  </a:cubicBezTo>
                  <a:cubicBezTo>
                    <a:pt x="58" y="309"/>
                    <a:pt x="64" y="305"/>
                    <a:pt x="64" y="300"/>
                  </a:cubicBezTo>
                  <a:lnTo>
                    <a:pt x="64" y="180"/>
                  </a:lnTo>
                  <a:lnTo>
                    <a:pt x="69" y="180"/>
                  </a:lnTo>
                  <a:lnTo>
                    <a:pt x="69" y="300"/>
                  </a:lnTo>
                  <a:cubicBezTo>
                    <a:pt x="69" y="305"/>
                    <a:pt x="74" y="309"/>
                    <a:pt x="80" y="309"/>
                  </a:cubicBezTo>
                  <a:cubicBezTo>
                    <a:pt x="87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5" y="121"/>
                    <a:pt x="119" y="122"/>
                    <a:pt x="124" y="122"/>
                  </a:cubicBezTo>
                  <a:cubicBezTo>
                    <a:pt x="129" y="121"/>
                    <a:pt x="132" y="117"/>
                    <a:pt x="132" y="11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3" name="Freeform: Shape 5308">
              <a:extLst>
                <a:ext uri="{FF2B5EF4-FFF2-40B4-BE49-F238E27FC236}">
                  <a16:creationId xmlns:a16="http://schemas.microsoft.com/office/drawing/2014/main" id="{5058FE80-2E05-3544-9BB2-A53998A08414}"/>
                </a:ext>
              </a:extLst>
            </p:cNvPr>
            <p:cNvSpPr/>
            <p:nvPr/>
          </p:nvSpPr>
          <p:spPr>
            <a:xfrm>
              <a:off x="19164769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6" y="58"/>
                    <a:pt x="58" y="45"/>
                    <a:pt x="58" y="29"/>
                  </a:cubicBezTo>
                  <a:cubicBezTo>
                    <a:pt x="58" y="13"/>
                    <a:pt x="46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4" name="Freeform: Shape 5309">
              <a:extLst>
                <a:ext uri="{FF2B5EF4-FFF2-40B4-BE49-F238E27FC236}">
                  <a16:creationId xmlns:a16="http://schemas.microsoft.com/office/drawing/2014/main" id="{98247795-3165-9940-BCAB-9DECC24E8902}"/>
                </a:ext>
              </a:extLst>
            </p:cNvPr>
            <p:cNvSpPr/>
            <p:nvPr/>
          </p:nvSpPr>
          <p:spPr>
            <a:xfrm>
              <a:off x="19038293" y="7801982"/>
              <a:ext cx="456717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09">
                  <a:moveTo>
                    <a:pt x="131" y="114"/>
                  </a:moveTo>
                  <a:cubicBezTo>
                    <a:pt x="131" y="114"/>
                    <a:pt x="119" y="35"/>
                    <a:pt x="115" y="8"/>
                  </a:cubicBezTo>
                  <a:cubicBezTo>
                    <a:pt x="114" y="5"/>
                    <a:pt x="108" y="0"/>
                    <a:pt x="103" y="0"/>
                  </a:cubicBezTo>
                  <a:lnTo>
                    <a:pt x="26" y="0"/>
                  </a:lnTo>
                  <a:cubicBezTo>
                    <a:pt x="21" y="0"/>
                    <a:pt x="16" y="5"/>
                    <a:pt x="16" y="8"/>
                  </a:cubicBezTo>
                  <a:lnTo>
                    <a:pt x="0" y="114"/>
                  </a:lnTo>
                  <a:cubicBezTo>
                    <a:pt x="-1" y="117"/>
                    <a:pt x="3" y="121"/>
                    <a:pt x="8" y="122"/>
                  </a:cubicBezTo>
                  <a:cubicBezTo>
                    <a:pt x="13" y="122"/>
                    <a:pt x="17" y="121"/>
                    <a:pt x="17" y="117"/>
                  </a:cubicBezTo>
                  <a:lnTo>
                    <a:pt x="31" y="33"/>
                  </a:lnTo>
                  <a:lnTo>
                    <a:pt x="36" y="70"/>
                  </a:lnTo>
                  <a:lnTo>
                    <a:pt x="10" y="180"/>
                  </a:lnTo>
                  <a:lnTo>
                    <a:pt x="39" y="180"/>
                  </a:lnTo>
                  <a:lnTo>
                    <a:pt x="39" y="300"/>
                  </a:lnTo>
                  <a:cubicBezTo>
                    <a:pt x="39" y="305"/>
                    <a:pt x="44" y="309"/>
                    <a:pt x="51" y="309"/>
                  </a:cubicBezTo>
                  <a:cubicBezTo>
                    <a:pt x="57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8" y="180"/>
                  </a:lnTo>
                  <a:lnTo>
                    <a:pt x="68" y="300"/>
                  </a:lnTo>
                  <a:cubicBezTo>
                    <a:pt x="68" y="305"/>
                    <a:pt x="74" y="309"/>
                    <a:pt x="80" y="309"/>
                  </a:cubicBezTo>
                  <a:cubicBezTo>
                    <a:pt x="86" y="309"/>
                    <a:pt x="91" y="305"/>
                    <a:pt x="91" y="300"/>
                  </a:cubicBezTo>
                  <a:lnTo>
                    <a:pt x="91" y="180"/>
                  </a:lnTo>
                  <a:lnTo>
                    <a:pt x="121" y="180"/>
                  </a:lnTo>
                  <a:lnTo>
                    <a:pt x="95" y="70"/>
                  </a:lnTo>
                  <a:lnTo>
                    <a:pt x="101" y="33"/>
                  </a:lnTo>
                  <a:lnTo>
                    <a:pt x="113" y="117"/>
                  </a:lnTo>
                  <a:cubicBezTo>
                    <a:pt x="114" y="121"/>
                    <a:pt x="118" y="122"/>
                    <a:pt x="123" y="122"/>
                  </a:cubicBezTo>
                  <a:cubicBezTo>
                    <a:pt x="128" y="121"/>
                    <a:pt x="132" y="117"/>
                    <a:pt x="131" y="11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5" name="Freeform: Shape 5310">
              <a:extLst>
                <a:ext uri="{FF2B5EF4-FFF2-40B4-BE49-F238E27FC236}">
                  <a16:creationId xmlns:a16="http://schemas.microsoft.com/office/drawing/2014/main" id="{4707638D-F1F1-C142-9429-D0624B342ED4}"/>
                </a:ext>
              </a:extLst>
            </p:cNvPr>
            <p:cNvSpPr/>
            <p:nvPr/>
          </p:nvSpPr>
          <p:spPr>
            <a:xfrm>
              <a:off x="19807686" y="7584162"/>
              <a:ext cx="203767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58">
                  <a:moveTo>
                    <a:pt x="30" y="58"/>
                  </a:move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6" name="Freeform: Shape 5311">
              <a:extLst>
                <a:ext uri="{FF2B5EF4-FFF2-40B4-BE49-F238E27FC236}">
                  <a16:creationId xmlns:a16="http://schemas.microsoft.com/office/drawing/2014/main" id="{71FF60C9-6E00-0841-A088-A0BE815F064F}"/>
                </a:ext>
              </a:extLst>
            </p:cNvPr>
            <p:cNvSpPr/>
            <p:nvPr/>
          </p:nvSpPr>
          <p:spPr>
            <a:xfrm>
              <a:off x="19681210" y="7801982"/>
              <a:ext cx="456717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" h="309">
                  <a:moveTo>
                    <a:pt x="131" y="114"/>
                  </a:moveTo>
                  <a:cubicBezTo>
                    <a:pt x="131" y="114"/>
                    <a:pt x="119" y="35"/>
                    <a:pt x="115" y="8"/>
                  </a:cubicBezTo>
                  <a:cubicBezTo>
                    <a:pt x="114" y="5"/>
                    <a:pt x="108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8"/>
                  </a:cubicBezTo>
                  <a:lnTo>
                    <a:pt x="0" y="114"/>
                  </a:lnTo>
                  <a:cubicBezTo>
                    <a:pt x="-1" y="117"/>
                    <a:pt x="3" y="121"/>
                    <a:pt x="8" y="122"/>
                  </a:cubicBezTo>
                  <a:cubicBezTo>
                    <a:pt x="13" y="122"/>
                    <a:pt x="17" y="121"/>
                    <a:pt x="18" y="117"/>
                  </a:cubicBezTo>
                  <a:lnTo>
                    <a:pt x="31" y="33"/>
                  </a:lnTo>
                  <a:lnTo>
                    <a:pt x="36" y="70"/>
                  </a:lnTo>
                  <a:lnTo>
                    <a:pt x="10" y="180"/>
                  </a:lnTo>
                  <a:lnTo>
                    <a:pt x="39" y="180"/>
                  </a:lnTo>
                  <a:lnTo>
                    <a:pt x="39" y="300"/>
                  </a:lnTo>
                  <a:cubicBezTo>
                    <a:pt x="39" y="305"/>
                    <a:pt x="45" y="309"/>
                    <a:pt x="51" y="309"/>
                  </a:cubicBezTo>
                  <a:cubicBezTo>
                    <a:pt x="58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0"/>
                  </a:lnTo>
                  <a:cubicBezTo>
                    <a:pt x="69" y="305"/>
                    <a:pt x="74" y="309"/>
                    <a:pt x="80" y="309"/>
                  </a:cubicBezTo>
                  <a:cubicBezTo>
                    <a:pt x="87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4" y="121"/>
                    <a:pt x="119" y="122"/>
                    <a:pt x="124" y="122"/>
                  </a:cubicBezTo>
                  <a:cubicBezTo>
                    <a:pt x="128" y="121"/>
                    <a:pt x="132" y="117"/>
                    <a:pt x="131" y="114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7" name="Freeform: Shape 5312">
              <a:extLst>
                <a:ext uri="{FF2B5EF4-FFF2-40B4-BE49-F238E27FC236}">
                  <a16:creationId xmlns:a16="http://schemas.microsoft.com/office/drawing/2014/main" id="{873361C0-F5B7-084B-AD5F-D08EEB05B2FF}"/>
                </a:ext>
              </a:extLst>
            </p:cNvPr>
            <p:cNvSpPr/>
            <p:nvPr/>
          </p:nvSpPr>
          <p:spPr>
            <a:xfrm>
              <a:off x="20454117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Freeform: Shape 5313">
              <a:extLst>
                <a:ext uri="{FF2B5EF4-FFF2-40B4-BE49-F238E27FC236}">
                  <a16:creationId xmlns:a16="http://schemas.microsoft.com/office/drawing/2014/main" id="{5AF69978-C9A3-C441-B82C-FD31A195C32C}"/>
                </a:ext>
              </a:extLst>
            </p:cNvPr>
            <p:cNvSpPr/>
            <p:nvPr/>
          </p:nvSpPr>
          <p:spPr>
            <a:xfrm>
              <a:off x="20324129" y="7801982"/>
              <a:ext cx="460231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09">
                  <a:moveTo>
                    <a:pt x="132" y="114"/>
                  </a:moveTo>
                  <a:cubicBezTo>
                    <a:pt x="132" y="114"/>
                    <a:pt x="119" y="35"/>
                    <a:pt x="115" y="8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8"/>
                  </a:cubicBezTo>
                  <a:lnTo>
                    <a:pt x="0" y="114"/>
                  </a:lnTo>
                  <a:cubicBezTo>
                    <a:pt x="-1" y="117"/>
                    <a:pt x="3" y="121"/>
                    <a:pt x="8" y="122"/>
                  </a:cubicBezTo>
                  <a:cubicBezTo>
                    <a:pt x="13" y="122"/>
                    <a:pt x="18" y="121"/>
                    <a:pt x="18" y="117"/>
                  </a:cubicBezTo>
                  <a:lnTo>
                    <a:pt x="31" y="33"/>
                  </a:lnTo>
                  <a:lnTo>
                    <a:pt x="36" y="70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0"/>
                  </a:lnTo>
                  <a:cubicBezTo>
                    <a:pt x="40" y="305"/>
                    <a:pt x="45" y="309"/>
                    <a:pt x="52" y="309"/>
                  </a:cubicBezTo>
                  <a:cubicBezTo>
                    <a:pt x="58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0"/>
                  </a:lnTo>
                  <a:cubicBezTo>
                    <a:pt x="69" y="305"/>
                    <a:pt x="74" y="309"/>
                    <a:pt x="80" y="309"/>
                  </a:cubicBezTo>
                  <a:cubicBezTo>
                    <a:pt x="87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4" y="121"/>
                    <a:pt x="119" y="122"/>
                    <a:pt x="124" y="122"/>
                  </a:cubicBezTo>
                  <a:cubicBezTo>
                    <a:pt x="128" y="121"/>
                    <a:pt x="133" y="117"/>
                    <a:pt x="132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9" name="Freeform: Shape 5314">
              <a:extLst>
                <a:ext uri="{FF2B5EF4-FFF2-40B4-BE49-F238E27FC236}">
                  <a16:creationId xmlns:a16="http://schemas.microsoft.com/office/drawing/2014/main" id="{A3A0A511-4741-E749-B9DD-2FCAA30C9F65}"/>
                </a:ext>
              </a:extLst>
            </p:cNvPr>
            <p:cNvSpPr/>
            <p:nvPr/>
          </p:nvSpPr>
          <p:spPr>
            <a:xfrm>
              <a:off x="21097036" y="7584162"/>
              <a:ext cx="200253" cy="2002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0" name="Freeform: Shape 5315">
              <a:extLst>
                <a:ext uri="{FF2B5EF4-FFF2-40B4-BE49-F238E27FC236}">
                  <a16:creationId xmlns:a16="http://schemas.microsoft.com/office/drawing/2014/main" id="{038CA948-7C92-AC45-BA86-8CA19BDF3CB0}"/>
                </a:ext>
              </a:extLst>
            </p:cNvPr>
            <p:cNvSpPr/>
            <p:nvPr/>
          </p:nvSpPr>
          <p:spPr>
            <a:xfrm>
              <a:off x="20967046" y="7801982"/>
              <a:ext cx="460231" cy="108206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" h="309">
                  <a:moveTo>
                    <a:pt x="132" y="114"/>
                  </a:moveTo>
                  <a:cubicBezTo>
                    <a:pt x="132" y="114"/>
                    <a:pt x="119" y="35"/>
                    <a:pt x="115" y="8"/>
                  </a:cubicBezTo>
                  <a:cubicBezTo>
                    <a:pt x="115" y="5"/>
                    <a:pt x="109" y="0"/>
                    <a:pt x="103" y="0"/>
                  </a:cubicBezTo>
                  <a:lnTo>
                    <a:pt x="26" y="0"/>
                  </a:lnTo>
                  <a:cubicBezTo>
                    <a:pt x="22" y="0"/>
                    <a:pt x="17" y="5"/>
                    <a:pt x="16" y="8"/>
                  </a:cubicBezTo>
                  <a:lnTo>
                    <a:pt x="0" y="114"/>
                  </a:lnTo>
                  <a:cubicBezTo>
                    <a:pt x="-1" y="117"/>
                    <a:pt x="3" y="121"/>
                    <a:pt x="8" y="122"/>
                  </a:cubicBezTo>
                  <a:cubicBezTo>
                    <a:pt x="13" y="122"/>
                    <a:pt x="18" y="121"/>
                    <a:pt x="18" y="117"/>
                  </a:cubicBezTo>
                  <a:lnTo>
                    <a:pt x="31" y="33"/>
                  </a:lnTo>
                  <a:lnTo>
                    <a:pt x="36" y="70"/>
                  </a:lnTo>
                  <a:lnTo>
                    <a:pt x="11" y="180"/>
                  </a:lnTo>
                  <a:lnTo>
                    <a:pt x="40" y="180"/>
                  </a:lnTo>
                  <a:lnTo>
                    <a:pt x="40" y="300"/>
                  </a:lnTo>
                  <a:cubicBezTo>
                    <a:pt x="40" y="305"/>
                    <a:pt x="45" y="309"/>
                    <a:pt x="52" y="309"/>
                  </a:cubicBezTo>
                  <a:cubicBezTo>
                    <a:pt x="58" y="309"/>
                    <a:pt x="63" y="305"/>
                    <a:pt x="63" y="300"/>
                  </a:cubicBezTo>
                  <a:lnTo>
                    <a:pt x="63" y="180"/>
                  </a:lnTo>
                  <a:lnTo>
                    <a:pt x="69" y="180"/>
                  </a:lnTo>
                  <a:lnTo>
                    <a:pt x="69" y="300"/>
                  </a:lnTo>
                  <a:cubicBezTo>
                    <a:pt x="69" y="305"/>
                    <a:pt x="74" y="309"/>
                    <a:pt x="80" y="309"/>
                  </a:cubicBezTo>
                  <a:cubicBezTo>
                    <a:pt x="87" y="309"/>
                    <a:pt x="92" y="305"/>
                    <a:pt x="92" y="300"/>
                  </a:cubicBezTo>
                  <a:lnTo>
                    <a:pt x="92" y="180"/>
                  </a:lnTo>
                  <a:lnTo>
                    <a:pt x="121" y="180"/>
                  </a:lnTo>
                  <a:lnTo>
                    <a:pt x="96" y="70"/>
                  </a:lnTo>
                  <a:lnTo>
                    <a:pt x="101" y="33"/>
                  </a:lnTo>
                  <a:lnTo>
                    <a:pt x="114" y="117"/>
                  </a:lnTo>
                  <a:cubicBezTo>
                    <a:pt x="114" y="121"/>
                    <a:pt x="119" y="122"/>
                    <a:pt x="124" y="122"/>
                  </a:cubicBezTo>
                  <a:cubicBezTo>
                    <a:pt x="129" y="121"/>
                    <a:pt x="133" y="117"/>
                    <a:pt x="132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3" name="Subtitle 2">
            <a:extLst>
              <a:ext uri="{FF2B5EF4-FFF2-40B4-BE49-F238E27FC236}">
                <a16:creationId xmlns:a16="http://schemas.microsoft.com/office/drawing/2014/main" id="{A36C6065-2480-BB40-B595-EF0D30BE290B}"/>
              </a:ext>
            </a:extLst>
          </p:cNvPr>
          <p:cNvSpPr txBox="1">
            <a:spLocks/>
          </p:cNvSpPr>
          <p:nvPr/>
        </p:nvSpPr>
        <p:spPr>
          <a:xfrm>
            <a:off x="4239720" y="10802255"/>
            <a:ext cx="15898208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</p:spTree>
    <p:extLst>
      <p:ext uri="{BB962C8B-B14F-4D97-AF65-F5344CB8AC3E}">
        <p14:creationId xmlns:p14="http://schemas.microsoft.com/office/powerpoint/2010/main" val="138683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CLIENTS DATA GRAPH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98A691-ADEE-5F48-9294-299CD919C3D5}"/>
              </a:ext>
            </a:extLst>
          </p:cNvPr>
          <p:cNvGrpSpPr/>
          <p:nvPr/>
        </p:nvGrpSpPr>
        <p:grpSpPr>
          <a:xfrm>
            <a:off x="1904216" y="5251417"/>
            <a:ext cx="20569215" cy="5751831"/>
            <a:chOff x="1996282" y="6021438"/>
            <a:chExt cx="20569215" cy="5751831"/>
          </a:xfrm>
        </p:grpSpPr>
        <p:sp>
          <p:nvSpPr>
            <p:cNvPr id="81" name="Freeform 1">
              <a:extLst>
                <a:ext uri="{FF2B5EF4-FFF2-40B4-BE49-F238E27FC236}">
                  <a16:creationId xmlns:a16="http://schemas.microsoft.com/office/drawing/2014/main" id="{E3021F65-B751-A946-8315-A43712CD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282" y="6021438"/>
              <a:ext cx="2110289" cy="2110293"/>
            </a:xfrm>
            <a:custGeom>
              <a:avLst/>
              <a:gdLst>
                <a:gd name="T0" fmla="*/ 1000 w 1724"/>
                <a:gd name="T1" fmla="*/ 1724 h 1725"/>
                <a:gd name="T2" fmla="*/ 82 w 1724"/>
                <a:gd name="T3" fmla="*/ 1724 h 1725"/>
                <a:gd name="T4" fmla="*/ 0 w 1724"/>
                <a:gd name="T5" fmla="*/ 1642 h 1725"/>
                <a:gd name="T6" fmla="*/ 0 w 1724"/>
                <a:gd name="T7" fmla="*/ 82 h 1725"/>
                <a:gd name="T8" fmla="*/ 82 w 1724"/>
                <a:gd name="T9" fmla="*/ 0 h 1725"/>
                <a:gd name="T10" fmla="*/ 1641 w 1724"/>
                <a:gd name="T11" fmla="*/ 0 h 1725"/>
                <a:gd name="T12" fmla="*/ 1723 w 1724"/>
                <a:gd name="T13" fmla="*/ 82 h 1725"/>
                <a:gd name="T14" fmla="*/ 1723 w 1724"/>
                <a:gd name="T15" fmla="*/ 1001 h 1725"/>
                <a:gd name="T16" fmla="*/ 1000 w 1724"/>
                <a:gd name="T17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1725">
                  <a:moveTo>
                    <a:pt x="1000" y="1724"/>
                  </a:moveTo>
                  <a:lnTo>
                    <a:pt x="82" y="1724"/>
                  </a:lnTo>
                  <a:cubicBezTo>
                    <a:pt x="36" y="1724"/>
                    <a:pt x="0" y="1687"/>
                    <a:pt x="0" y="1642"/>
                  </a:cubicBezTo>
                  <a:lnTo>
                    <a:pt x="0" y="82"/>
                  </a:lnTo>
                  <a:cubicBezTo>
                    <a:pt x="0" y="36"/>
                    <a:pt x="36" y="0"/>
                    <a:pt x="82" y="0"/>
                  </a:cubicBezTo>
                  <a:lnTo>
                    <a:pt x="1641" y="0"/>
                  </a:lnTo>
                  <a:cubicBezTo>
                    <a:pt x="1687" y="0"/>
                    <a:pt x="1723" y="36"/>
                    <a:pt x="1723" y="82"/>
                  </a:cubicBezTo>
                  <a:lnTo>
                    <a:pt x="1723" y="1001"/>
                  </a:lnTo>
                  <a:cubicBezTo>
                    <a:pt x="1723" y="1400"/>
                    <a:pt x="1399" y="1724"/>
                    <a:pt x="1000" y="17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2">
              <a:extLst>
                <a:ext uri="{FF2B5EF4-FFF2-40B4-BE49-F238E27FC236}">
                  <a16:creationId xmlns:a16="http://schemas.microsoft.com/office/drawing/2014/main" id="{8895FC0D-E752-BD49-801D-921DB5C4A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71" y="6021438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3">
              <a:extLst>
                <a:ext uri="{FF2B5EF4-FFF2-40B4-BE49-F238E27FC236}">
                  <a16:creationId xmlns:a16="http://schemas.microsoft.com/office/drawing/2014/main" id="{6B0B9D2B-4D75-384A-8351-F88A3158F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71" y="6021438"/>
              <a:ext cx="3168137" cy="561305"/>
            </a:xfrm>
            <a:custGeom>
              <a:avLst/>
              <a:gdLst>
                <a:gd name="T0" fmla="*/ 2586 w 2587"/>
                <a:gd name="T1" fmla="*/ 456 h 457"/>
                <a:gd name="T2" fmla="*/ 0 w 2587"/>
                <a:gd name="T3" fmla="*/ 456 h 457"/>
                <a:gd name="T4" fmla="*/ 0 w 2587"/>
                <a:gd name="T5" fmla="*/ 0 h 457"/>
                <a:gd name="T6" fmla="*/ 2586 w 2587"/>
                <a:gd name="T7" fmla="*/ 0 h 457"/>
                <a:gd name="T8" fmla="*/ 2586 w 2587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7" h="457">
                  <a:moveTo>
                    <a:pt x="2586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2586" y="0"/>
                  </a:lnTo>
                  <a:lnTo>
                    <a:pt x="2586" y="45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">
              <a:extLst>
                <a:ext uri="{FF2B5EF4-FFF2-40B4-BE49-F238E27FC236}">
                  <a16:creationId xmlns:a16="http://schemas.microsoft.com/office/drawing/2014/main" id="{7A0586C8-4A08-6B4A-B4D1-B64F9140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71" y="6814823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FF740992-BF42-C346-BE2C-D440AB2CA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71" y="7570426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60E30655-F7B2-0542-BE9F-A2614342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71" y="6814823"/>
              <a:ext cx="4566001" cy="561305"/>
            </a:xfrm>
            <a:custGeom>
              <a:avLst/>
              <a:gdLst>
                <a:gd name="T0" fmla="*/ 3730 w 3731"/>
                <a:gd name="T1" fmla="*/ 456 h 457"/>
                <a:gd name="T2" fmla="*/ 0 w 3731"/>
                <a:gd name="T3" fmla="*/ 456 h 457"/>
                <a:gd name="T4" fmla="*/ 0 w 3731"/>
                <a:gd name="T5" fmla="*/ 0 h 457"/>
                <a:gd name="T6" fmla="*/ 3730 w 3731"/>
                <a:gd name="T7" fmla="*/ 0 h 457"/>
                <a:gd name="T8" fmla="*/ 3730 w 3731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457">
                  <a:moveTo>
                    <a:pt x="3730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3730" y="0"/>
                  </a:lnTo>
                  <a:lnTo>
                    <a:pt x="3730" y="45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C6061424-FCAD-0B4D-B796-E01B13492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671" y="7575822"/>
              <a:ext cx="2277603" cy="561305"/>
            </a:xfrm>
            <a:custGeom>
              <a:avLst/>
              <a:gdLst>
                <a:gd name="T0" fmla="*/ 1859 w 1860"/>
                <a:gd name="T1" fmla="*/ 456 h 457"/>
                <a:gd name="T2" fmla="*/ 0 w 1860"/>
                <a:gd name="T3" fmla="*/ 456 h 457"/>
                <a:gd name="T4" fmla="*/ 0 w 1860"/>
                <a:gd name="T5" fmla="*/ 0 h 457"/>
                <a:gd name="T6" fmla="*/ 1859 w 1860"/>
                <a:gd name="T7" fmla="*/ 0 h 457"/>
                <a:gd name="T8" fmla="*/ 1859 w 1860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457">
                  <a:moveTo>
                    <a:pt x="1859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1859" y="0"/>
                  </a:lnTo>
                  <a:lnTo>
                    <a:pt x="1859" y="45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6DDCE2E-839F-A044-997F-DF452C8C0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076" y="9653732"/>
              <a:ext cx="2110289" cy="2110290"/>
            </a:xfrm>
            <a:custGeom>
              <a:avLst/>
              <a:gdLst>
                <a:gd name="T0" fmla="*/ 1000 w 1724"/>
                <a:gd name="T1" fmla="*/ 1724 h 1725"/>
                <a:gd name="T2" fmla="*/ 81 w 1724"/>
                <a:gd name="T3" fmla="*/ 1724 h 1725"/>
                <a:gd name="T4" fmla="*/ 0 w 1724"/>
                <a:gd name="T5" fmla="*/ 1642 h 1725"/>
                <a:gd name="T6" fmla="*/ 0 w 1724"/>
                <a:gd name="T7" fmla="*/ 83 h 1725"/>
                <a:gd name="T8" fmla="*/ 81 w 1724"/>
                <a:gd name="T9" fmla="*/ 0 h 1725"/>
                <a:gd name="T10" fmla="*/ 1642 w 1724"/>
                <a:gd name="T11" fmla="*/ 0 h 1725"/>
                <a:gd name="T12" fmla="*/ 1723 w 1724"/>
                <a:gd name="T13" fmla="*/ 83 h 1725"/>
                <a:gd name="T14" fmla="*/ 1723 w 1724"/>
                <a:gd name="T15" fmla="*/ 1001 h 1725"/>
                <a:gd name="T16" fmla="*/ 1000 w 1724"/>
                <a:gd name="T17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1725">
                  <a:moveTo>
                    <a:pt x="1000" y="1724"/>
                  </a:moveTo>
                  <a:lnTo>
                    <a:pt x="81" y="1724"/>
                  </a:lnTo>
                  <a:cubicBezTo>
                    <a:pt x="36" y="1724"/>
                    <a:pt x="0" y="1688"/>
                    <a:pt x="0" y="1642"/>
                  </a:cubicBezTo>
                  <a:lnTo>
                    <a:pt x="0" y="83"/>
                  </a:lnTo>
                  <a:cubicBezTo>
                    <a:pt x="0" y="37"/>
                    <a:pt x="36" y="0"/>
                    <a:pt x="81" y="0"/>
                  </a:cubicBezTo>
                  <a:lnTo>
                    <a:pt x="1642" y="0"/>
                  </a:lnTo>
                  <a:cubicBezTo>
                    <a:pt x="1686" y="0"/>
                    <a:pt x="1723" y="37"/>
                    <a:pt x="1723" y="83"/>
                  </a:cubicBezTo>
                  <a:lnTo>
                    <a:pt x="1723" y="1001"/>
                  </a:lnTo>
                  <a:cubicBezTo>
                    <a:pt x="1723" y="1400"/>
                    <a:pt x="1399" y="1724"/>
                    <a:pt x="1000" y="17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4EF73A96-EB8B-D54E-B464-2777CF66F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65" y="9653732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148709C2-3A27-BB4B-8B56-6DD9302D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65" y="9653732"/>
              <a:ext cx="3918341" cy="561305"/>
            </a:xfrm>
            <a:custGeom>
              <a:avLst/>
              <a:gdLst>
                <a:gd name="T0" fmla="*/ 3201 w 3202"/>
                <a:gd name="T1" fmla="*/ 456 h 457"/>
                <a:gd name="T2" fmla="*/ 0 w 3202"/>
                <a:gd name="T3" fmla="*/ 456 h 457"/>
                <a:gd name="T4" fmla="*/ 0 w 3202"/>
                <a:gd name="T5" fmla="*/ 0 h 457"/>
                <a:gd name="T6" fmla="*/ 3201 w 3202"/>
                <a:gd name="T7" fmla="*/ 0 h 457"/>
                <a:gd name="T8" fmla="*/ 3201 w 3202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2" h="457">
                  <a:moveTo>
                    <a:pt x="3201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3201" y="0"/>
                  </a:lnTo>
                  <a:lnTo>
                    <a:pt x="3201" y="45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2DF70D5A-9264-4A42-B138-5A7EA806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65" y="10447113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F75A4C8A-8D8A-F149-A588-7645CB1F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65" y="11202716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C7DD104A-CA6C-6F43-AFC7-31D4C31EF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65" y="10447113"/>
              <a:ext cx="4566001" cy="561305"/>
            </a:xfrm>
            <a:custGeom>
              <a:avLst/>
              <a:gdLst>
                <a:gd name="T0" fmla="*/ 3730 w 3731"/>
                <a:gd name="T1" fmla="*/ 456 h 457"/>
                <a:gd name="T2" fmla="*/ 0 w 3731"/>
                <a:gd name="T3" fmla="*/ 456 h 457"/>
                <a:gd name="T4" fmla="*/ 0 w 3731"/>
                <a:gd name="T5" fmla="*/ 0 h 457"/>
                <a:gd name="T6" fmla="*/ 3730 w 3731"/>
                <a:gd name="T7" fmla="*/ 0 h 457"/>
                <a:gd name="T8" fmla="*/ 3730 w 3731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457">
                  <a:moveTo>
                    <a:pt x="3730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3730" y="0"/>
                  </a:lnTo>
                  <a:lnTo>
                    <a:pt x="3730" y="45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B5BE3D7C-7501-504F-A511-76B6AC2EE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9465" y="11208115"/>
              <a:ext cx="3011618" cy="561305"/>
            </a:xfrm>
            <a:custGeom>
              <a:avLst/>
              <a:gdLst>
                <a:gd name="T0" fmla="*/ 2458 w 2459"/>
                <a:gd name="T1" fmla="*/ 456 h 457"/>
                <a:gd name="T2" fmla="*/ 0 w 2459"/>
                <a:gd name="T3" fmla="*/ 456 h 457"/>
                <a:gd name="T4" fmla="*/ 0 w 2459"/>
                <a:gd name="T5" fmla="*/ 0 h 457"/>
                <a:gd name="T6" fmla="*/ 2458 w 2459"/>
                <a:gd name="T7" fmla="*/ 0 h 457"/>
                <a:gd name="T8" fmla="*/ 2458 w 2459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9" h="457">
                  <a:moveTo>
                    <a:pt x="2458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2458" y="0"/>
                  </a:lnTo>
                  <a:lnTo>
                    <a:pt x="2458" y="45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2BF72157-398F-1240-86D2-9A77F2AB7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4743" y="6021438"/>
              <a:ext cx="2110293" cy="2110293"/>
            </a:xfrm>
            <a:custGeom>
              <a:avLst/>
              <a:gdLst>
                <a:gd name="T0" fmla="*/ 1000 w 1725"/>
                <a:gd name="T1" fmla="*/ 1724 h 1725"/>
                <a:gd name="T2" fmla="*/ 82 w 1725"/>
                <a:gd name="T3" fmla="*/ 1724 h 1725"/>
                <a:gd name="T4" fmla="*/ 0 w 1725"/>
                <a:gd name="T5" fmla="*/ 1642 h 1725"/>
                <a:gd name="T6" fmla="*/ 0 w 1725"/>
                <a:gd name="T7" fmla="*/ 82 h 1725"/>
                <a:gd name="T8" fmla="*/ 82 w 1725"/>
                <a:gd name="T9" fmla="*/ 0 h 1725"/>
                <a:gd name="T10" fmla="*/ 1642 w 1725"/>
                <a:gd name="T11" fmla="*/ 0 h 1725"/>
                <a:gd name="T12" fmla="*/ 1724 w 1725"/>
                <a:gd name="T13" fmla="*/ 82 h 1725"/>
                <a:gd name="T14" fmla="*/ 1724 w 1725"/>
                <a:gd name="T15" fmla="*/ 1001 h 1725"/>
                <a:gd name="T16" fmla="*/ 1000 w 1725"/>
                <a:gd name="T17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5" h="1725">
                  <a:moveTo>
                    <a:pt x="1000" y="1724"/>
                  </a:moveTo>
                  <a:lnTo>
                    <a:pt x="82" y="1724"/>
                  </a:lnTo>
                  <a:cubicBezTo>
                    <a:pt x="37" y="1724"/>
                    <a:pt x="0" y="1687"/>
                    <a:pt x="0" y="1642"/>
                  </a:cubicBezTo>
                  <a:lnTo>
                    <a:pt x="0" y="82"/>
                  </a:lnTo>
                  <a:cubicBezTo>
                    <a:pt x="0" y="36"/>
                    <a:pt x="37" y="0"/>
                    <a:pt x="82" y="0"/>
                  </a:cubicBezTo>
                  <a:lnTo>
                    <a:pt x="1642" y="0"/>
                  </a:lnTo>
                  <a:cubicBezTo>
                    <a:pt x="1687" y="0"/>
                    <a:pt x="1724" y="36"/>
                    <a:pt x="1724" y="82"/>
                  </a:cubicBezTo>
                  <a:lnTo>
                    <a:pt x="1724" y="1001"/>
                  </a:lnTo>
                  <a:cubicBezTo>
                    <a:pt x="1724" y="1400"/>
                    <a:pt x="1400" y="1724"/>
                    <a:pt x="1000" y="172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1FFB8FE6-30A4-3946-8639-62DAFE6D4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7135" y="6021438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7AB0DBBD-C702-5A48-9371-4BA7EBACE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7135" y="6021438"/>
              <a:ext cx="5067935" cy="561305"/>
            </a:xfrm>
            <a:custGeom>
              <a:avLst/>
              <a:gdLst>
                <a:gd name="T0" fmla="*/ 4139 w 4140"/>
                <a:gd name="T1" fmla="*/ 456 h 457"/>
                <a:gd name="T2" fmla="*/ 0 w 4140"/>
                <a:gd name="T3" fmla="*/ 456 h 457"/>
                <a:gd name="T4" fmla="*/ 0 w 4140"/>
                <a:gd name="T5" fmla="*/ 0 h 457"/>
                <a:gd name="T6" fmla="*/ 4139 w 4140"/>
                <a:gd name="T7" fmla="*/ 0 h 457"/>
                <a:gd name="T8" fmla="*/ 4139 w 4140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0" h="457">
                  <a:moveTo>
                    <a:pt x="4139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139" y="0"/>
                  </a:lnTo>
                  <a:lnTo>
                    <a:pt x="4139" y="45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608A0BA3-C319-E64B-AC7C-E6D371CE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7135" y="6814823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7A6BF317-D9AA-554A-AD4C-3F6C3ACD7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7135" y="7570426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B60B50D1-5C60-BD4A-AD6F-0042B4C9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7135" y="6814823"/>
              <a:ext cx="3173532" cy="561305"/>
            </a:xfrm>
            <a:custGeom>
              <a:avLst/>
              <a:gdLst>
                <a:gd name="T0" fmla="*/ 2593 w 2594"/>
                <a:gd name="T1" fmla="*/ 456 h 457"/>
                <a:gd name="T2" fmla="*/ 0 w 2594"/>
                <a:gd name="T3" fmla="*/ 456 h 457"/>
                <a:gd name="T4" fmla="*/ 0 w 2594"/>
                <a:gd name="T5" fmla="*/ 0 h 457"/>
                <a:gd name="T6" fmla="*/ 2593 w 2594"/>
                <a:gd name="T7" fmla="*/ 0 h 457"/>
                <a:gd name="T8" fmla="*/ 2593 w 2594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4" h="457">
                  <a:moveTo>
                    <a:pt x="2593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2593" y="0"/>
                  </a:lnTo>
                  <a:lnTo>
                    <a:pt x="2593" y="45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FDE714CE-96B0-1E47-8D0E-80D90C849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7135" y="7575822"/>
              <a:ext cx="3983107" cy="561305"/>
            </a:xfrm>
            <a:custGeom>
              <a:avLst/>
              <a:gdLst>
                <a:gd name="T0" fmla="*/ 3252 w 3253"/>
                <a:gd name="T1" fmla="*/ 456 h 457"/>
                <a:gd name="T2" fmla="*/ 0 w 3253"/>
                <a:gd name="T3" fmla="*/ 456 h 457"/>
                <a:gd name="T4" fmla="*/ 0 w 3253"/>
                <a:gd name="T5" fmla="*/ 0 h 457"/>
                <a:gd name="T6" fmla="*/ 3252 w 3253"/>
                <a:gd name="T7" fmla="*/ 0 h 457"/>
                <a:gd name="T8" fmla="*/ 3252 w 3253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3" h="457">
                  <a:moveTo>
                    <a:pt x="3252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3252" y="0"/>
                  </a:lnTo>
                  <a:lnTo>
                    <a:pt x="3252" y="45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F7AB507D-040E-3E45-8606-B04B5900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0142" y="9653732"/>
              <a:ext cx="2110289" cy="2110290"/>
            </a:xfrm>
            <a:custGeom>
              <a:avLst/>
              <a:gdLst>
                <a:gd name="T0" fmla="*/ 1001 w 1725"/>
                <a:gd name="T1" fmla="*/ 1724 h 1725"/>
                <a:gd name="T2" fmla="*/ 82 w 1725"/>
                <a:gd name="T3" fmla="*/ 1724 h 1725"/>
                <a:gd name="T4" fmla="*/ 0 w 1725"/>
                <a:gd name="T5" fmla="*/ 1642 h 1725"/>
                <a:gd name="T6" fmla="*/ 0 w 1725"/>
                <a:gd name="T7" fmla="*/ 83 h 1725"/>
                <a:gd name="T8" fmla="*/ 82 w 1725"/>
                <a:gd name="T9" fmla="*/ 0 h 1725"/>
                <a:gd name="T10" fmla="*/ 1642 w 1725"/>
                <a:gd name="T11" fmla="*/ 0 h 1725"/>
                <a:gd name="T12" fmla="*/ 1724 w 1725"/>
                <a:gd name="T13" fmla="*/ 83 h 1725"/>
                <a:gd name="T14" fmla="*/ 1724 w 1725"/>
                <a:gd name="T15" fmla="*/ 1001 h 1725"/>
                <a:gd name="T16" fmla="*/ 1001 w 1725"/>
                <a:gd name="T17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5" h="1725">
                  <a:moveTo>
                    <a:pt x="1001" y="1724"/>
                  </a:moveTo>
                  <a:lnTo>
                    <a:pt x="82" y="1724"/>
                  </a:lnTo>
                  <a:cubicBezTo>
                    <a:pt x="37" y="1724"/>
                    <a:pt x="0" y="1688"/>
                    <a:pt x="0" y="1642"/>
                  </a:cubicBezTo>
                  <a:lnTo>
                    <a:pt x="0" y="83"/>
                  </a:lnTo>
                  <a:cubicBezTo>
                    <a:pt x="0" y="37"/>
                    <a:pt x="37" y="0"/>
                    <a:pt x="82" y="0"/>
                  </a:cubicBezTo>
                  <a:lnTo>
                    <a:pt x="1642" y="0"/>
                  </a:lnTo>
                  <a:cubicBezTo>
                    <a:pt x="1687" y="0"/>
                    <a:pt x="1724" y="37"/>
                    <a:pt x="1724" y="83"/>
                  </a:cubicBezTo>
                  <a:lnTo>
                    <a:pt x="1724" y="1001"/>
                  </a:lnTo>
                  <a:cubicBezTo>
                    <a:pt x="1724" y="1400"/>
                    <a:pt x="1400" y="1724"/>
                    <a:pt x="1001" y="172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59793B52-B9CA-0C4A-8F8B-2C8027D92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7930" y="9653732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88A71FA5-13E0-314B-A410-9F0A790F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7930" y="9653732"/>
              <a:ext cx="3162738" cy="561305"/>
            </a:xfrm>
            <a:custGeom>
              <a:avLst/>
              <a:gdLst>
                <a:gd name="T0" fmla="*/ 2585 w 2586"/>
                <a:gd name="T1" fmla="*/ 456 h 457"/>
                <a:gd name="T2" fmla="*/ 0 w 2586"/>
                <a:gd name="T3" fmla="*/ 456 h 457"/>
                <a:gd name="T4" fmla="*/ 0 w 2586"/>
                <a:gd name="T5" fmla="*/ 0 h 457"/>
                <a:gd name="T6" fmla="*/ 2585 w 2586"/>
                <a:gd name="T7" fmla="*/ 0 h 457"/>
                <a:gd name="T8" fmla="*/ 2585 w 258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6" h="457">
                  <a:moveTo>
                    <a:pt x="258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2585" y="0"/>
                  </a:lnTo>
                  <a:lnTo>
                    <a:pt x="2585" y="45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8CAF8EE6-4A22-B148-9DC2-2DB39FE71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7930" y="10447113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B4BCFBB9-6AC5-6C4C-BD49-C4832618C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7930" y="11202716"/>
              <a:ext cx="5688611" cy="561305"/>
            </a:xfrm>
            <a:custGeom>
              <a:avLst/>
              <a:gdLst>
                <a:gd name="T0" fmla="*/ 4645 w 4646"/>
                <a:gd name="T1" fmla="*/ 456 h 457"/>
                <a:gd name="T2" fmla="*/ 0 w 4646"/>
                <a:gd name="T3" fmla="*/ 456 h 457"/>
                <a:gd name="T4" fmla="*/ 0 w 4646"/>
                <a:gd name="T5" fmla="*/ 0 h 457"/>
                <a:gd name="T6" fmla="*/ 4645 w 4646"/>
                <a:gd name="T7" fmla="*/ 0 h 457"/>
                <a:gd name="T8" fmla="*/ 4645 w 4646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6" h="457">
                  <a:moveTo>
                    <a:pt x="4645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45" y="45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8B044189-E39E-054B-8DCD-85B1E818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7930" y="10447113"/>
              <a:ext cx="4566001" cy="561305"/>
            </a:xfrm>
            <a:custGeom>
              <a:avLst/>
              <a:gdLst>
                <a:gd name="T0" fmla="*/ 3730 w 3731"/>
                <a:gd name="T1" fmla="*/ 456 h 457"/>
                <a:gd name="T2" fmla="*/ 0 w 3731"/>
                <a:gd name="T3" fmla="*/ 456 h 457"/>
                <a:gd name="T4" fmla="*/ 0 w 3731"/>
                <a:gd name="T5" fmla="*/ 0 h 457"/>
                <a:gd name="T6" fmla="*/ 3730 w 3731"/>
                <a:gd name="T7" fmla="*/ 0 h 457"/>
                <a:gd name="T8" fmla="*/ 3730 w 3731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1" h="457">
                  <a:moveTo>
                    <a:pt x="3730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3730" y="0"/>
                  </a:lnTo>
                  <a:lnTo>
                    <a:pt x="3730" y="45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698DDB96-7204-084B-9D6F-DF9094BF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7930" y="11208115"/>
              <a:ext cx="2277603" cy="561305"/>
            </a:xfrm>
            <a:custGeom>
              <a:avLst/>
              <a:gdLst>
                <a:gd name="T0" fmla="*/ 1859 w 1860"/>
                <a:gd name="T1" fmla="*/ 456 h 457"/>
                <a:gd name="T2" fmla="*/ 0 w 1860"/>
                <a:gd name="T3" fmla="*/ 456 h 457"/>
                <a:gd name="T4" fmla="*/ 0 w 1860"/>
                <a:gd name="T5" fmla="*/ 0 h 457"/>
                <a:gd name="T6" fmla="*/ 1859 w 1860"/>
                <a:gd name="T7" fmla="*/ 0 h 457"/>
                <a:gd name="T8" fmla="*/ 1859 w 1860"/>
                <a:gd name="T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457">
                  <a:moveTo>
                    <a:pt x="1859" y="456"/>
                  </a:moveTo>
                  <a:lnTo>
                    <a:pt x="0" y="456"/>
                  </a:lnTo>
                  <a:lnTo>
                    <a:pt x="0" y="0"/>
                  </a:lnTo>
                  <a:lnTo>
                    <a:pt x="1859" y="0"/>
                  </a:lnTo>
                  <a:lnTo>
                    <a:pt x="1859" y="45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CuadroTexto 879">
              <a:extLst>
                <a:ext uri="{FF2B5EF4-FFF2-40B4-BE49-F238E27FC236}">
                  <a16:creationId xmlns:a16="http://schemas.microsoft.com/office/drawing/2014/main" id="{69D462E4-141B-1C46-9FB6-A57560476349}"/>
                </a:ext>
              </a:extLst>
            </p:cNvPr>
            <p:cNvSpPr txBox="1"/>
            <p:nvPr/>
          </p:nvSpPr>
          <p:spPr>
            <a:xfrm>
              <a:off x="2431759" y="6513262"/>
              <a:ext cx="10759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Montserrat SemiBold" pitchFamily="2" charset="77"/>
                  <a:ea typeface="Lato" charset="0"/>
                  <a:cs typeface="Lato" charset="0"/>
                </a:rPr>
                <a:t>01</a:t>
              </a:r>
            </a:p>
          </p:txBody>
        </p:sp>
        <p:sp>
          <p:nvSpPr>
            <p:cNvPr id="113" name="CuadroTexto 880">
              <a:extLst>
                <a:ext uri="{FF2B5EF4-FFF2-40B4-BE49-F238E27FC236}">
                  <a16:creationId xmlns:a16="http://schemas.microsoft.com/office/drawing/2014/main" id="{BE47AA49-33FA-C64C-B794-874E8ABF14A0}"/>
                </a:ext>
              </a:extLst>
            </p:cNvPr>
            <p:cNvSpPr txBox="1"/>
            <p:nvPr/>
          </p:nvSpPr>
          <p:spPr>
            <a:xfrm>
              <a:off x="13343846" y="6513262"/>
              <a:ext cx="123463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chemeClr val="bg1"/>
                  </a:solidFill>
                  <a:latin typeface="Montserrat SemiBold" pitchFamily="2" charset="77"/>
                  <a:ea typeface="Lato" charset="0"/>
                  <a:cs typeface="Lato" charset="0"/>
                </a:rPr>
                <a:t>02</a:t>
              </a:r>
              <a:endParaRPr lang="en-US" sz="6600" b="1" dirty="0">
                <a:solidFill>
                  <a:schemeClr val="bg1"/>
                </a:solidFill>
                <a:latin typeface="Montserrat SemiBold" pitchFamily="2" charset="77"/>
                <a:ea typeface="Lato" charset="0"/>
                <a:cs typeface="Lato" charset="0"/>
              </a:endParaRPr>
            </a:p>
          </p:txBody>
        </p:sp>
        <p:sp>
          <p:nvSpPr>
            <p:cNvPr id="114" name="CuadroTexto 881">
              <a:extLst>
                <a:ext uri="{FF2B5EF4-FFF2-40B4-BE49-F238E27FC236}">
                  <a16:creationId xmlns:a16="http://schemas.microsoft.com/office/drawing/2014/main" id="{21E19947-E4A7-E449-B0E6-D4E7639675ED}"/>
                </a:ext>
              </a:extLst>
            </p:cNvPr>
            <p:cNvSpPr txBox="1"/>
            <p:nvPr/>
          </p:nvSpPr>
          <p:spPr>
            <a:xfrm>
              <a:off x="2409989" y="10145552"/>
              <a:ext cx="12458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chemeClr val="bg1"/>
                  </a:solidFill>
                  <a:latin typeface="Montserrat SemiBold" pitchFamily="2" charset="77"/>
                  <a:ea typeface="Lato" charset="0"/>
                  <a:cs typeface="Lato" charset="0"/>
                </a:rPr>
                <a:t>03</a:t>
              </a:r>
              <a:endParaRPr lang="en-US" sz="6600" b="1" dirty="0">
                <a:solidFill>
                  <a:schemeClr val="bg1"/>
                </a:solidFill>
                <a:latin typeface="Montserrat SemiBold" pitchFamily="2" charset="77"/>
                <a:ea typeface="Lato" charset="0"/>
                <a:cs typeface="Lato" charset="0"/>
              </a:endParaRPr>
            </a:p>
          </p:txBody>
        </p:sp>
        <p:sp>
          <p:nvSpPr>
            <p:cNvPr id="115" name="CuadroTexto 882">
              <a:extLst>
                <a:ext uri="{FF2B5EF4-FFF2-40B4-BE49-F238E27FC236}">
                  <a16:creationId xmlns:a16="http://schemas.microsoft.com/office/drawing/2014/main" id="{296084E3-C37D-6141-AE46-F0147A78431B}"/>
                </a:ext>
              </a:extLst>
            </p:cNvPr>
            <p:cNvSpPr txBox="1"/>
            <p:nvPr/>
          </p:nvSpPr>
          <p:spPr>
            <a:xfrm>
              <a:off x="13335940" y="10154346"/>
              <a:ext cx="132921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chemeClr val="bg1"/>
                  </a:solidFill>
                  <a:latin typeface="Montserrat SemiBold" pitchFamily="2" charset="77"/>
                  <a:ea typeface="Lato" charset="0"/>
                  <a:cs typeface="Lato" charset="0"/>
                </a:rPr>
                <a:t>04</a:t>
              </a:r>
              <a:endParaRPr lang="en-US" sz="6600" b="1" dirty="0">
                <a:solidFill>
                  <a:schemeClr val="bg1"/>
                </a:solidFill>
                <a:latin typeface="Montserrat SemiBold" pitchFamily="2" charset="77"/>
                <a:ea typeface="Lato" charset="0"/>
                <a:cs typeface="Lato" charset="0"/>
              </a:endParaRPr>
            </a:p>
          </p:txBody>
        </p:sp>
        <p:sp>
          <p:nvSpPr>
            <p:cNvPr id="116" name="CuadroTexto 883">
              <a:extLst>
                <a:ext uri="{FF2B5EF4-FFF2-40B4-BE49-F238E27FC236}">
                  <a16:creationId xmlns:a16="http://schemas.microsoft.com/office/drawing/2014/main" id="{47B8D191-BB25-B34D-AA37-F11526D37056}"/>
                </a:ext>
              </a:extLst>
            </p:cNvPr>
            <p:cNvSpPr txBox="1"/>
            <p:nvPr/>
          </p:nvSpPr>
          <p:spPr>
            <a:xfrm>
              <a:off x="10626231" y="6045718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Montserrat Medium" charset="0"/>
                  <a:ea typeface="Montserrat Medium" charset="0"/>
                  <a:cs typeface="Montserrat Medium" charset="0"/>
                </a:rPr>
                <a:t>60%</a:t>
              </a:r>
              <a:endParaRPr lang="en-US" sz="2800" dirty="0">
                <a:latin typeface="Montserrat Medium" charset="0"/>
                <a:ea typeface="Montserrat Medium" charset="0"/>
                <a:cs typeface="Montserrat Medium" charset="0"/>
              </a:endParaRPr>
            </a:p>
          </p:txBody>
        </p:sp>
        <p:sp>
          <p:nvSpPr>
            <p:cNvPr id="117" name="CuadroTexto 884">
              <a:extLst>
                <a:ext uri="{FF2B5EF4-FFF2-40B4-BE49-F238E27FC236}">
                  <a16:creationId xmlns:a16="http://schemas.microsoft.com/office/drawing/2014/main" id="{3120988F-4ADE-9446-8917-B43C600140B8}"/>
                </a:ext>
              </a:extLst>
            </p:cNvPr>
            <p:cNvSpPr txBox="1"/>
            <p:nvPr/>
          </p:nvSpPr>
          <p:spPr>
            <a:xfrm>
              <a:off x="10621478" y="6799771"/>
              <a:ext cx="957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80%</a:t>
              </a:r>
            </a:p>
          </p:txBody>
        </p:sp>
        <p:sp>
          <p:nvSpPr>
            <p:cNvPr id="118" name="CuadroTexto 885">
              <a:extLst>
                <a:ext uri="{FF2B5EF4-FFF2-40B4-BE49-F238E27FC236}">
                  <a16:creationId xmlns:a16="http://schemas.microsoft.com/office/drawing/2014/main" id="{85551380-40C9-E445-B57A-ABD8756B0908}"/>
                </a:ext>
              </a:extLst>
            </p:cNvPr>
            <p:cNvSpPr txBox="1"/>
            <p:nvPr/>
          </p:nvSpPr>
          <p:spPr>
            <a:xfrm>
              <a:off x="10612582" y="7630879"/>
              <a:ext cx="933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20%</a:t>
              </a:r>
            </a:p>
          </p:txBody>
        </p:sp>
        <p:sp>
          <p:nvSpPr>
            <p:cNvPr id="119" name="CuadroTexto 886">
              <a:extLst>
                <a:ext uri="{FF2B5EF4-FFF2-40B4-BE49-F238E27FC236}">
                  <a16:creationId xmlns:a16="http://schemas.microsoft.com/office/drawing/2014/main" id="{567A5F02-81B7-D146-B390-75C0BDB7E52F}"/>
                </a:ext>
              </a:extLst>
            </p:cNvPr>
            <p:cNvSpPr txBox="1"/>
            <p:nvPr/>
          </p:nvSpPr>
          <p:spPr>
            <a:xfrm>
              <a:off x="10620999" y="9722763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Montserrat Medium" charset="0"/>
                  <a:ea typeface="Montserrat Medium" charset="0"/>
                  <a:cs typeface="Montserrat Medium" charset="0"/>
                </a:rPr>
                <a:t>60%</a:t>
              </a:r>
              <a:endParaRPr lang="en-US" sz="2800" dirty="0">
                <a:latin typeface="Montserrat Medium" charset="0"/>
                <a:ea typeface="Montserrat Medium" charset="0"/>
                <a:cs typeface="Montserrat Medium" charset="0"/>
              </a:endParaRPr>
            </a:p>
          </p:txBody>
        </p:sp>
        <p:sp>
          <p:nvSpPr>
            <p:cNvPr id="120" name="CuadroTexto 887">
              <a:extLst>
                <a:ext uri="{FF2B5EF4-FFF2-40B4-BE49-F238E27FC236}">
                  <a16:creationId xmlns:a16="http://schemas.microsoft.com/office/drawing/2014/main" id="{B14C6BFE-76B2-F147-8C93-6DD52A999AD2}"/>
                </a:ext>
              </a:extLst>
            </p:cNvPr>
            <p:cNvSpPr txBox="1"/>
            <p:nvPr/>
          </p:nvSpPr>
          <p:spPr>
            <a:xfrm>
              <a:off x="10616246" y="10534691"/>
              <a:ext cx="957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80%</a:t>
              </a:r>
            </a:p>
          </p:txBody>
        </p:sp>
        <p:sp>
          <p:nvSpPr>
            <p:cNvPr id="121" name="CuadroTexto 888">
              <a:extLst>
                <a:ext uri="{FF2B5EF4-FFF2-40B4-BE49-F238E27FC236}">
                  <a16:creationId xmlns:a16="http://schemas.microsoft.com/office/drawing/2014/main" id="{599199DD-2640-B04B-B43F-22C76663E081}"/>
                </a:ext>
              </a:extLst>
            </p:cNvPr>
            <p:cNvSpPr txBox="1"/>
            <p:nvPr/>
          </p:nvSpPr>
          <p:spPr>
            <a:xfrm>
              <a:off x="10607350" y="11250049"/>
              <a:ext cx="933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20%</a:t>
              </a:r>
            </a:p>
          </p:txBody>
        </p:sp>
        <p:sp>
          <p:nvSpPr>
            <p:cNvPr id="122" name="CuadroTexto 889">
              <a:extLst>
                <a:ext uri="{FF2B5EF4-FFF2-40B4-BE49-F238E27FC236}">
                  <a16:creationId xmlns:a16="http://schemas.microsoft.com/office/drawing/2014/main" id="{07E97A0F-AEF2-AB4A-8B0F-A9C6A0B1D79C}"/>
                </a:ext>
              </a:extLst>
            </p:cNvPr>
            <p:cNvSpPr txBox="1"/>
            <p:nvPr/>
          </p:nvSpPr>
          <p:spPr>
            <a:xfrm>
              <a:off x="21582632" y="6072894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60%</a:t>
              </a:r>
            </a:p>
          </p:txBody>
        </p:sp>
        <p:sp>
          <p:nvSpPr>
            <p:cNvPr id="123" name="CuadroTexto 890">
              <a:extLst>
                <a:ext uri="{FF2B5EF4-FFF2-40B4-BE49-F238E27FC236}">
                  <a16:creationId xmlns:a16="http://schemas.microsoft.com/office/drawing/2014/main" id="{CC389DAF-AFA9-7642-B978-EDBC4C90135B}"/>
                </a:ext>
              </a:extLst>
            </p:cNvPr>
            <p:cNvSpPr txBox="1"/>
            <p:nvPr/>
          </p:nvSpPr>
          <p:spPr>
            <a:xfrm>
              <a:off x="21577879" y="6826947"/>
              <a:ext cx="957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80%</a:t>
              </a:r>
            </a:p>
          </p:txBody>
        </p:sp>
        <p:sp>
          <p:nvSpPr>
            <p:cNvPr id="124" name="CuadroTexto 891">
              <a:extLst>
                <a:ext uri="{FF2B5EF4-FFF2-40B4-BE49-F238E27FC236}">
                  <a16:creationId xmlns:a16="http://schemas.microsoft.com/office/drawing/2014/main" id="{95589D87-5F53-A94B-BF03-469D86EC4273}"/>
                </a:ext>
              </a:extLst>
            </p:cNvPr>
            <p:cNvSpPr txBox="1"/>
            <p:nvPr/>
          </p:nvSpPr>
          <p:spPr>
            <a:xfrm>
              <a:off x="21568983" y="7619145"/>
              <a:ext cx="933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20%</a:t>
              </a:r>
            </a:p>
          </p:txBody>
        </p:sp>
        <p:sp>
          <p:nvSpPr>
            <p:cNvPr id="125" name="CuadroTexto 892">
              <a:extLst>
                <a:ext uri="{FF2B5EF4-FFF2-40B4-BE49-F238E27FC236}">
                  <a16:creationId xmlns:a16="http://schemas.microsoft.com/office/drawing/2014/main" id="{725A915B-456A-6942-8A3B-52C16178BAE2}"/>
                </a:ext>
              </a:extLst>
            </p:cNvPr>
            <p:cNvSpPr txBox="1"/>
            <p:nvPr/>
          </p:nvSpPr>
          <p:spPr>
            <a:xfrm>
              <a:off x="21612937" y="9695699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60%</a:t>
              </a:r>
            </a:p>
          </p:txBody>
        </p:sp>
        <p:sp>
          <p:nvSpPr>
            <p:cNvPr id="126" name="CuadroTexto 893">
              <a:extLst>
                <a:ext uri="{FF2B5EF4-FFF2-40B4-BE49-F238E27FC236}">
                  <a16:creationId xmlns:a16="http://schemas.microsoft.com/office/drawing/2014/main" id="{9E8BB93D-BC00-564E-9FEC-02D2C8167808}"/>
                </a:ext>
              </a:extLst>
            </p:cNvPr>
            <p:cNvSpPr txBox="1"/>
            <p:nvPr/>
          </p:nvSpPr>
          <p:spPr>
            <a:xfrm>
              <a:off x="21608184" y="10488662"/>
              <a:ext cx="957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80%</a:t>
              </a:r>
            </a:p>
          </p:txBody>
        </p:sp>
        <p:sp>
          <p:nvSpPr>
            <p:cNvPr id="127" name="CuadroTexto 894">
              <a:extLst>
                <a:ext uri="{FF2B5EF4-FFF2-40B4-BE49-F238E27FC236}">
                  <a16:creationId xmlns:a16="http://schemas.microsoft.com/office/drawing/2014/main" id="{FE45EB4D-DB8E-BE43-AD16-4D0117A8E841}"/>
                </a:ext>
              </a:extLst>
            </p:cNvPr>
            <p:cNvSpPr txBox="1"/>
            <p:nvPr/>
          </p:nvSpPr>
          <p:spPr>
            <a:xfrm>
              <a:off x="21599288" y="11241950"/>
              <a:ext cx="933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Montserrat Medium" charset="0"/>
                  <a:ea typeface="Montserrat Medium" charset="0"/>
                  <a:cs typeface="Montserrat Medium" charset="0"/>
                </a:rPr>
                <a:t>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81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-2"/>
            <a:ext cx="24377658" cy="1374109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5A6A6-05EB-2041-A990-099E4A9E8AAE}"/>
              </a:ext>
            </a:extLst>
          </p:cNvPr>
          <p:cNvGrpSpPr/>
          <p:nvPr/>
        </p:nvGrpSpPr>
        <p:grpSpPr>
          <a:xfrm>
            <a:off x="2252276" y="5559657"/>
            <a:ext cx="11463724" cy="2596685"/>
            <a:chOff x="2075983" y="2711224"/>
            <a:chExt cx="11463724" cy="2596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BC8CD3-1555-834D-9145-224E947E7733}"/>
                </a:ext>
              </a:extLst>
            </p:cNvPr>
            <p:cNvSpPr txBox="1"/>
            <p:nvPr/>
          </p:nvSpPr>
          <p:spPr>
            <a:xfrm>
              <a:off x="2167423" y="2711224"/>
              <a:ext cx="1137228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spc="6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OUR PORTFOLIO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95AD403-9EC1-9E44-A0B7-C213A68619A3}"/>
                </a:ext>
              </a:extLst>
            </p:cNvPr>
            <p:cNvSpPr txBox="1">
              <a:spLocks/>
            </p:cNvSpPr>
            <p:nvPr/>
          </p:nvSpPr>
          <p:spPr>
            <a:xfrm>
              <a:off x="2075983" y="4034663"/>
              <a:ext cx="10342845" cy="127324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sp>
        <p:nvSpPr>
          <p:cNvPr id="7" name="Chord 6">
            <a:extLst>
              <a:ext uri="{FF2B5EF4-FFF2-40B4-BE49-F238E27FC236}">
                <a16:creationId xmlns:a16="http://schemas.microsoft.com/office/drawing/2014/main" id="{FE219E18-88C4-9040-88E9-EE1279F9859E}"/>
              </a:ext>
            </a:extLst>
          </p:cNvPr>
          <p:cNvSpPr/>
          <p:nvPr/>
        </p:nvSpPr>
        <p:spPr>
          <a:xfrm>
            <a:off x="17519639" y="-2"/>
            <a:ext cx="13716020" cy="1371600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Marcador de imagen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Marcador de imagen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8C652-874F-534C-BAD8-B9E2AA76D592}"/>
              </a:ext>
            </a:extLst>
          </p:cNvPr>
          <p:cNvSpPr/>
          <p:nvPr/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FA10A1-EA8E-854E-AB91-4F0169C4DA32}"/>
              </a:ext>
            </a:extLst>
          </p:cNvPr>
          <p:cNvGrpSpPr/>
          <p:nvPr/>
        </p:nvGrpSpPr>
        <p:grpSpPr>
          <a:xfrm>
            <a:off x="14975436" y="4574604"/>
            <a:ext cx="6615599" cy="4566791"/>
            <a:chOff x="1641710" y="7311775"/>
            <a:chExt cx="6615599" cy="456679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6492A90-FC0A-F546-AFDC-42862381431F}"/>
                </a:ext>
              </a:extLst>
            </p:cNvPr>
            <p:cNvGrpSpPr/>
            <p:nvPr/>
          </p:nvGrpSpPr>
          <p:grpSpPr>
            <a:xfrm>
              <a:off x="1774825" y="7311775"/>
              <a:ext cx="5534028" cy="2336799"/>
              <a:chOff x="1774825" y="9939780"/>
              <a:chExt cx="5534028" cy="2336799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F4A3090-FF74-DA48-8BAD-A2EAF99DEF47}"/>
                  </a:ext>
                </a:extLst>
              </p:cNvPr>
              <p:cNvSpPr txBox="1"/>
              <p:nvPr/>
            </p:nvSpPr>
            <p:spPr>
              <a:xfrm>
                <a:off x="1774825" y="10331414"/>
                <a:ext cx="5534028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PORTFOLIO SHOWCASE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FF5B1B8-D63A-5745-850E-90BB88A4F3AC}"/>
                  </a:ext>
                </a:extLst>
              </p:cNvPr>
              <p:cNvSpPr txBox="1"/>
              <p:nvPr/>
            </p:nvSpPr>
            <p:spPr>
              <a:xfrm>
                <a:off x="1831975" y="9939780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solidFill>
                      <a:schemeClr val="bg2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58AB6CD-53B1-514A-A084-F40A2A18F524}"/>
                  </a:ext>
                </a:extLst>
              </p:cNvPr>
              <p:cNvSpPr/>
              <p:nvPr/>
            </p:nvSpPr>
            <p:spPr>
              <a:xfrm>
                <a:off x="1897474" y="12179758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8" name="Subtitle 2">
              <a:extLst>
                <a:ext uri="{FF2B5EF4-FFF2-40B4-BE49-F238E27FC236}">
                  <a16:creationId xmlns:a16="http://schemas.microsoft.com/office/drawing/2014/main" id="{217B5589-FCDB-CB4D-8603-F3718EA14DFB}"/>
                </a:ext>
              </a:extLst>
            </p:cNvPr>
            <p:cNvSpPr txBox="1">
              <a:spLocks/>
            </p:cNvSpPr>
            <p:nvPr/>
          </p:nvSpPr>
          <p:spPr>
            <a:xfrm>
              <a:off x="1641710" y="10053824"/>
              <a:ext cx="6615599" cy="182474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37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6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6CAE5-DD21-A241-9201-E26AEC650A92}"/>
              </a:ext>
            </a:extLst>
          </p:cNvPr>
          <p:cNvGrpSpPr/>
          <p:nvPr/>
        </p:nvGrpSpPr>
        <p:grpSpPr>
          <a:xfrm>
            <a:off x="16410519" y="1145604"/>
            <a:ext cx="6587890" cy="4566791"/>
            <a:chOff x="1641711" y="7311775"/>
            <a:chExt cx="6587890" cy="456679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319FD4-19BC-6844-9557-962FBACFA46D}"/>
                </a:ext>
              </a:extLst>
            </p:cNvPr>
            <p:cNvGrpSpPr/>
            <p:nvPr/>
          </p:nvGrpSpPr>
          <p:grpSpPr>
            <a:xfrm>
              <a:off x="1774825" y="7311775"/>
              <a:ext cx="5256596" cy="2265083"/>
              <a:chOff x="1774825" y="9939780"/>
              <a:chExt cx="5256596" cy="226508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41F7AD-1218-7546-9FCE-F41243005D80}"/>
                  </a:ext>
                </a:extLst>
              </p:cNvPr>
              <p:cNvSpPr txBox="1"/>
              <p:nvPr/>
            </p:nvSpPr>
            <p:spPr>
              <a:xfrm>
                <a:off x="1774825" y="10331414"/>
                <a:ext cx="5256596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PORTFOLIO SHOWCASE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F16B958-F43C-D247-AC79-70F9A9AD49A4}"/>
                  </a:ext>
                </a:extLst>
              </p:cNvPr>
              <p:cNvSpPr txBox="1"/>
              <p:nvPr/>
            </p:nvSpPr>
            <p:spPr>
              <a:xfrm>
                <a:off x="1831975" y="9939780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B867CBF-3DBB-394C-B4AA-1FF6CA75B94B}"/>
                  </a:ext>
                </a:extLst>
              </p:cNvPr>
              <p:cNvSpPr/>
              <p:nvPr/>
            </p:nvSpPr>
            <p:spPr>
              <a:xfrm>
                <a:off x="1897474" y="12108042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7" name="Subtitle 2">
              <a:extLst>
                <a:ext uri="{FF2B5EF4-FFF2-40B4-BE49-F238E27FC236}">
                  <a16:creationId xmlns:a16="http://schemas.microsoft.com/office/drawing/2014/main" id="{BEEA1C8E-06BF-F842-AD2E-184B23CCDA36}"/>
                </a:ext>
              </a:extLst>
            </p:cNvPr>
            <p:cNvSpPr txBox="1">
              <a:spLocks/>
            </p:cNvSpPr>
            <p:nvPr/>
          </p:nvSpPr>
          <p:spPr>
            <a:xfrm>
              <a:off x="1641711" y="10053824"/>
              <a:ext cx="6587890" cy="182474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FF222D-1D2F-A246-80C4-014256C9C856}"/>
              </a:ext>
            </a:extLst>
          </p:cNvPr>
          <p:cNvGrpSpPr/>
          <p:nvPr/>
        </p:nvGrpSpPr>
        <p:grpSpPr>
          <a:xfrm>
            <a:off x="1422882" y="8775746"/>
            <a:ext cx="6804614" cy="3022506"/>
            <a:chOff x="16717538" y="8775746"/>
            <a:chExt cx="6804614" cy="30225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3649F2-CFE7-B140-98FE-E319090F8C27}"/>
                </a:ext>
              </a:extLst>
            </p:cNvPr>
            <p:cNvGrpSpPr/>
            <p:nvPr/>
          </p:nvGrpSpPr>
          <p:grpSpPr>
            <a:xfrm>
              <a:off x="19034914" y="8775746"/>
              <a:ext cx="4487238" cy="3022506"/>
              <a:chOff x="19034914" y="9333301"/>
              <a:chExt cx="4487238" cy="3022506"/>
            </a:xfrm>
          </p:grpSpPr>
          <p:sp>
            <p:nvSpPr>
              <p:cNvPr id="59" name="Subtitle 2">
                <a:extLst>
                  <a:ext uri="{FF2B5EF4-FFF2-40B4-BE49-F238E27FC236}">
                    <a16:creationId xmlns:a16="http://schemas.microsoft.com/office/drawing/2014/main" id="{DCBE9B11-D52B-4C43-8934-6076C7FCD7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34914" y="9979632"/>
                <a:ext cx="4487238" cy="2376175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company, ideally, a product should.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91BE935-9C13-724B-AFF0-8B2004899B47}"/>
                  </a:ext>
                </a:extLst>
              </p:cNvPr>
              <p:cNvSpPr/>
              <p:nvPr/>
            </p:nvSpPr>
            <p:spPr>
              <a:xfrm>
                <a:off x="19184429" y="9333301"/>
                <a:ext cx="43377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Your Title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51590C-037C-6F49-8DD8-3BE56A158B83}"/>
                </a:ext>
              </a:extLst>
            </p:cNvPr>
            <p:cNvGrpSpPr/>
            <p:nvPr/>
          </p:nvGrpSpPr>
          <p:grpSpPr>
            <a:xfrm>
              <a:off x="16717538" y="9245574"/>
              <a:ext cx="2082853" cy="2082851"/>
              <a:chOff x="16717538" y="9245574"/>
              <a:chExt cx="2082853" cy="2082851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C26CD0-6006-AC41-A4F3-E67A5894426A}"/>
                  </a:ext>
                </a:extLst>
              </p:cNvPr>
              <p:cNvSpPr/>
              <p:nvPr/>
            </p:nvSpPr>
            <p:spPr>
              <a:xfrm>
                <a:off x="16717538" y="9245574"/>
                <a:ext cx="2082853" cy="208285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DBBB980-A27F-1348-B577-8EBA4A0CEF8C}"/>
                  </a:ext>
                </a:extLst>
              </p:cNvPr>
              <p:cNvGrpSpPr/>
              <p:nvPr/>
            </p:nvGrpSpPr>
            <p:grpSpPr>
              <a:xfrm>
                <a:off x="17177636" y="9827765"/>
                <a:ext cx="1162651" cy="954285"/>
                <a:chOff x="428400" y="2589727"/>
                <a:chExt cx="478080" cy="392400"/>
              </a:xfrm>
              <a:solidFill>
                <a:schemeClr val="bg2"/>
              </a:solidFill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825EED6-83E0-A343-AE25-0BAB43437738}"/>
                    </a:ext>
                  </a:extLst>
                </p:cNvPr>
                <p:cNvSpPr/>
                <p:nvPr/>
              </p:nvSpPr>
              <p:spPr>
                <a:xfrm>
                  <a:off x="711360" y="2589727"/>
                  <a:ext cx="195120" cy="19188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43" h="534">
                      <a:moveTo>
                        <a:pt x="81" y="159"/>
                      </a:moveTo>
                      <a:lnTo>
                        <a:pt x="244" y="266"/>
                      </a:lnTo>
                      <a:lnTo>
                        <a:pt x="220" y="459"/>
                      </a:lnTo>
                      <a:lnTo>
                        <a:pt x="57" y="352"/>
                      </a:lnTo>
                      <a:close/>
                      <a:moveTo>
                        <a:pt x="298" y="58"/>
                      </a:moveTo>
                      <a:lnTo>
                        <a:pt x="453" y="160"/>
                      </a:lnTo>
                      <a:lnTo>
                        <a:pt x="277" y="222"/>
                      </a:lnTo>
                      <a:lnTo>
                        <a:pt x="121" y="119"/>
                      </a:lnTo>
                      <a:close/>
                      <a:moveTo>
                        <a:pt x="458" y="401"/>
                      </a:moveTo>
                      <a:lnTo>
                        <a:pt x="275" y="466"/>
                      </a:lnTo>
                      <a:lnTo>
                        <a:pt x="299" y="273"/>
                      </a:lnTo>
                      <a:lnTo>
                        <a:pt x="482" y="208"/>
                      </a:lnTo>
                      <a:close/>
                      <a:moveTo>
                        <a:pt x="543" y="168"/>
                      </a:moveTo>
                      <a:cubicBezTo>
                        <a:pt x="543" y="167"/>
                        <a:pt x="543" y="167"/>
                        <a:pt x="543" y="167"/>
                      </a:cubicBezTo>
                      <a:cubicBezTo>
                        <a:pt x="543" y="167"/>
                        <a:pt x="543" y="166"/>
                        <a:pt x="542" y="166"/>
                      </a:cubicBezTo>
                      <a:cubicBezTo>
                        <a:pt x="542" y="165"/>
                        <a:pt x="542" y="165"/>
                        <a:pt x="542" y="165"/>
                      </a:cubicBezTo>
                      <a:lnTo>
                        <a:pt x="542" y="164"/>
                      </a:lnTo>
                      <a:lnTo>
                        <a:pt x="542" y="163"/>
                      </a:lnTo>
                      <a:lnTo>
                        <a:pt x="542" y="162"/>
                      </a:lnTo>
                      <a:lnTo>
                        <a:pt x="542" y="161"/>
                      </a:lnTo>
                      <a:cubicBezTo>
                        <a:pt x="542" y="160"/>
                        <a:pt x="541" y="160"/>
                        <a:pt x="541" y="159"/>
                      </a:cubicBezTo>
                      <a:lnTo>
                        <a:pt x="541" y="158"/>
                      </a:lnTo>
                      <a:lnTo>
                        <a:pt x="541" y="157"/>
                      </a:lnTo>
                      <a:cubicBezTo>
                        <a:pt x="540" y="157"/>
                        <a:pt x="540" y="156"/>
                        <a:pt x="540" y="156"/>
                      </a:cubicBezTo>
                      <a:lnTo>
                        <a:pt x="540" y="155"/>
                      </a:lnTo>
                      <a:lnTo>
                        <a:pt x="539" y="155"/>
                      </a:lnTo>
                      <a:cubicBezTo>
                        <a:pt x="539" y="154"/>
                        <a:pt x="539" y="154"/>
                        <a:pt x="539" y="154"/>
                      </a:cubicBezTo>
                      <a:cubicBezTo>
                        <a:pt x="539" y="153"/>
                        <a:pt x="538" y="153"/>
                        <a:pt x="538" y="153"/>
                      </a:cubicBezTo>
                      <a:lnTo>
                        <a:pt x="538" y="152"/>
                      </a:lnTo>
                      <a:lnTo>
                        <a:pt x="537" y="151"/>
                      </a:lnTo>
                      <a:cubicBezTo>
                        <a:pt x="537" y="151"/>
                        <a:pt x="537" y="150"/>
                        <a:pt x="536" y="150"/>
                      </a:cubicBezTo>
                      <a:lnTo>
                        <a:pt x="536" y="149"/>
                      </a:lnTo>
                      <a:lnTo>
                        <a:pt x="535" y="149"/>
                      </a:lnTo>
                      <a:lnTo>
                        <a:pt x="535" y="148"/>
                      </a:lnTo>
                      <a:cubicBezTo>
                        <a:pt x="534" y="148"/>
                        <a:pt x="534" y="148"/>
                        <a:pt x="534" y="147"/>
                      </a:cubicBezTo>
                      <a:lnTo>
                        <a:pt x="533" y="147"/>
                      </a:lnTo>
                      <a:lnTo>
                        <a:pt x="533" y="146"/>
                      </a:lnTo>
                      <a:cubicBezTo>
                        <a:pt x="532" y="146"/>
                        <a:pt x="532" y="146"/>
                        <a:pt x="532" y="146"/>
                      </a:cubicBezTo>
                      <a:cubicBezTo>
                        <a:pt x="532" y="145"/>
                        <a:pt x="531" y="145"/>
                        <a:pt x="531" y="145"/>
                      </a:cubicBezTo>
                      <a:lnTo>
                        <a:pt x="530" y="145"/>
                      </a:lnTo>
                      <a:lnTo>
                        <a:pt x="530" y="144"/>
                      </a:lnTo>
                      <a:lnTo>
                        <a:pt x="318" y="5"/>
                      </a:lnTo>
                      <a:cubicBezTo>
                        <a:pt x="311" y="0"/>
                        <a:pt x="301" y="-2"/>
                        <a:pt x="292" y="1"/>
                      </a:cubicBezTo>
                      <a:lnTo>
                        <a:pt x="50" y="86"/>
                      </a:lnTo>
                      <a:lnTo>
                        <a:pt x="49" y="86"/>
                      </a:lnTo>
                      <a:lnTo>
                        <a:pt x="48" y="86"/>
                      </a:lnTo>
                      <a:cubicBezTo>
                        <a:pt x="48" y="87"/>
                        <a:pt x="47" y="87"/>
                        <a:pt x="47" y="87"/>
                      </a:cubicBezTo>
                      <a:cubicBezTo>
                        <a:pt x="46" y="87"/>
                        <a:pt x="46" y="88"/>
                        <a:pt x="46" y="88"/>
                      </a:cubicBezTo>
                      <a:cubicBezTo>
                        <a:pt x="45" y="88"/>
                        <a:pt x="45" y="88"/>
                        <a:pt x="44" y="88"/>
                      </a:cubicBezTo>
                      <a:cubicBezTo>
                        <a:pt x="44" y="89"/>
                        <a:pt x="44" y="89"/>
                        <a:pt x="43" y="89"/>
                      </a:cubicBezTo>
                      <a:lnTo>
                        <a:pt x="42" y="90"/>
                      </a:lnTo>
                      <a:lnTo>
                        <a:pt x="41" y="91"/>
                      </a:lnTo>
                      <a:lnTo>
                        <a:pt x="40" y="92"/>
                      </a:lnTo>
                      <a:lnTo>
                        <a:pt x="39" y="92"/>
                      </a:lnTo>
                      <a:cubicBezTo>
                        <a:pt x="39" y="93"/>
                        <a:pt x="39" y="93"/>
                        <a:pt x="38" y="94"/>
                      </a:cubicBezTo>
                      <a:cubicBezTo>
                        <a:pt x="37" y="95"/>
                        <a:pt x="37" y="95"/>
                        <a:pt x="37" y="96"/>
                      </a:cubicBezTo>
                      <a:lnTo>
                        <a:pt x="36" y="96"/>
                      </a:lnTo>
                      <a:lnTo>
                        <a:pt x="36" y="97"/>
                      </a:lnTo>
                      <a:lnTo>
                        <a:pt x="35" y="98"/>
                      </a:lnTo>
                      <a:lnTo>
                        <a:pt x="35" y="99"/>
                      </a:lnTo>
                      <a:cubicBezTo>
                        <a:pt x="34" y="99"/>
                        <a:pt x="34" y="100"/>
                        <a:pt x="34" y="100"/>
                      </a:cubicBezTo>
                      <a:lnTo>
                        <a:pt x="34" y="101"/>
                      </a:lnTo>
                      <a:cubicBezTo>
                        <a:pt x="34" y="101"/>
                        <a:pt x="33" y="101"/>
                        <a:pt x="33" y="102"/>
                      </a:cubicBezTo>
                      <a:lnTo>
                        <a:pt x="33" y="103"/>
                      </a:lnTo>
                      <a:lnTo>
                        <a:pt x="33" y="104"/>
                      </a:lnTo>
                      <a:cubicBezTo>
                        <a:pt x="33" y="105"/>
                        <a:pt x="32" y="105"/>
                        <a:pt x="32" y="105"/>
                      </a:cubicBezTo>
                      <a:lnTo>
                        <a:pt x="32" y="106"/>
                      </a:lnTo>
                      <a:lnTo>
                        <a:pt x="32" y="107"/>
                      </a:lnTo>
                      <a:lnTo>
                        <a:pt x="32" y="108"/>
                      </a:lnTo>
                      <a:lnTo>
                        <a:pt x="1" y="363"/>
                      </a:lnTo>
                      <a:cubicBezTo>
                        <a:pt x="1" y="363"/>
                        <a:pt x="0" y="364"/>
                        <a:pt x="0" y="365"/>
                      </a:cubicBezTo>
                      <a:lnTo>
                        <a:pt x="0" y="366"/>
                      </a:lnTo>
                      <a:lnTo>
                        <a:pt x="0" y="367"/>
                      </a:lnTo>
                      <a:cubicBezTo>
                        <a:pt x="0" y="368"/>
                        <a:pt x="0" y="368"/>
                        <a:pt x="1" y="369"/>
                      </a:cubicBezTo>
                      <a:lnTo>
                        <a:pt x="1" y="370"/>
                      </a:lnTo>
                      <a:lnTo>
                        <a:pt x="1" y="371"/>
                      </a:lnTo>
                      <a:lnTo>
                        <a:pt x="1" y="372"/>
                      </a:lnTo>
                      <a:cubicBezTo>
                        <a:pt x="1" y="373"/>
                        <a:pt x="1" y="373"/>
                        <a:pt x="2" y="374"/>
                      </a:cubicBezTo>
                      <a:lnTo>
                        <a:pt x="2" y="375"/>
                      </a:lnTo>
                      <a:lnTo>
                        <a:pt x="2" y="376"/>
                      </a:lnTo>
                      <a:cubicBezTo>
                        <a:pt x="3" y="377"/>
                        <a:pt x="3" y="377"/>
                        <a:pt x="3" y="377"/>
                      </a:cubicBezTo>
                      <a:cubicBezTo>
                        <a:pt x="3" y="378"/>
                        <a:pt x="3" y="378"/>
                        <a:pt x="3" y="379"/>
                      </a:cubicBezTo>
                      <a:cubicBezTo>
                        <a:pt x="4" y="379"/>
                        <a:pt x="4" y="380"/>
                        <a:pt x="4" y="380"/>
                      </a:cubicBezTo>
                      <a:lnTo>
                        <a:pt x="5" y="381"/>
                      </a:lnTo>
                      <a:lnTo>
                        <a:pt x="6" y="382"/>
                      </a:lnTo>
                      <a:lnTo>
                        <a:pt x="6" y="383"/>
                      </a:lnTo>
                      <a:cubicBezTo>
                        <a:pt x="7" y="383"/>
                        <a:pt x="7" y="384"/>
                        <a:pt x="7" y="384"/>
                      </a:cubicBezTo>
                      <a:cubicBezTo>
                        <a:pt x="8" y="384"/>
                        <a:pt x="8" y="385"/>
                        <a:pt x="8" y="385"/>
                      </a:cubicBezTo>
                      <a:lnTo>
                        <a:pt x="9" y="386"/>
                      </a:lnTo>
                      <a:cubicBezTo>
                        <a:pt x="10" y="386"/>
                        <a:pt x="10" y="387"/>
                        <a:pt x="10" y="387"/>
                      </a:cubicBezTo>
                      <a:cubicBezTo>
                        <a:pt x="10" y="387"/>
                        <a:pt x="11" y="387"/>
                        <a:pt x="11" y="388"/>
                      </a:cubicBezTo>
                      <a:cubicBezTo>
                        <a:pt x="12" y="388"/>
                        <a:pt x="12" y="388"/>
                        <a:pt x="12" y="389"/>
                      </a:cubicBezTo>
                      <a:cubicBezTo>
                        <a:pt x="13" y="389"/>
                        <a:pt x="13" y="389"/>
                        <a:pt x="13" y="389"/>
                      </a:cubicBezTo>
                      <a:lnTo>
                        <a:pt x="227" y="529"/>
                      </a:lnTo>
                      <a:lnTo>
                        <a:pt x="227" y="530"/>
                      </a:lnTo>
                      <a:cubicBezTo>
                        <a:pt x="228" y="530"/>
                        <a:pt x="228" y="530"/>
                        <a:pt x="228" y="530"/>
                      </a:cubicBezTo>
                      <a:cubicBezTo>
                        <a:pt x="229" y="531"/>
                        <a:pt x="229" y="531"/>
                        <a:pt x="229" y="531"/>
                      </a:cubicBezTo>
                      <a:cubicBezTo>
                        <a:pt x="230" y="531"/>
                        <a:pt x="230" y="531"/>
                        <a:pt x="230" y="531"/>
                      </a:cubicBezTo>
                      <a:lnTo>
                        <a:pt x="231" y="531"/>
                      </a:lnTo>
                      <a:lnTo>
                        <a:pt x="231" y="532"/>
                      </a:lnTo>
                      <a:cubicBezTo>
                        <a:pt x="232" y="532"/>
                        <a:pt x="232" y="532"/>
                        <a:pt x="232" y="532"/>
                      </a:cubicBezTo>
                      <a:lnTo>
                        <a:pt x="233" y="532"/>
                      </a:lnTo>
                      <a:lnTo>
                        <a:pt x="233" y="533"/>
                      </a:lnTo>
                      <a:cubicBezTo>
                        <a:pt x="234" y="533"/>
                        <a:pt x="234" y="533"/>
                        <a:pt x="234" y="533"/>
                      </a:cubicBezTo>
                      <a:lnTo>
                        <a:pt x="235" y="533"/>
                      </a:lnTo>
                      <a:lnTo>
                        <a:pt x="236" y="533"/>
                      </a:lnTo>
                      <a:lnTo>
                        <a:pt x="237" y="533"/>
                      </a:lnTo>
                      <a:lnTo>
                        <a:pt x="238" y="534"/>
                      </a:lnTo>
                      <a:lnTo>
                        <a:pt x="239" y="534"/>
                      </a:lnTo>
                      <a:lnTo>
                        <a:pt x="240" y="534"/>
                      </a:lnTo>
                      <a:lnTo>
                        <a:pt x="241" y="534"/>
                      </a:lnTo>
                      <a:lnTo>
                        <a:pt x="242" y="534"/>
                      </a:lnTo>
                      <a:cubicBezTo>
                        <a:pt x="243" y="534"/>
                        <a:pt x="244" y="534"/>
                        <a:pt x="244" y="534"/>
                      </a:cubicBezTo>
                      <a:cubicBezTo>
                        <a:pt x="245" y="534"/>
                        <a:pt x="245" y="534"/>
                        <a:pt x="245" y="534"/>
                      </a:cubicBezTo>
                      <a:lnTo>
                        <a:pt x="246" y="534"/>
                      </a:lnTo>
                      <a:lnTo>
                        <a:pt x="247" y="533"/>
                      </a:lnTo>
                      <a:lnTo>
                        <a:pt x="248" y="533"/>
                      </a:lnTo>
                      <a:cubicBezTo>
                        <a:pt x="249" y="533"/>
                        <a:pt x="249" y="533"/>
                        <a:pt x="249" y="533"/>
                      </a:cubicBezTo>
                      <a:cubicBezTo>
                        <a:pt x="250" y="533"/>
                        <a:pt x="250" y="533"/>
                        <a:pt x="250" y="533"/>
                      </a:cubicBezTo>
                      <a:cubicBezTo>
                        <a:pt x="251" y="533"/>
                        <a:pt x="251" y="532"/>
                        <a:pt x="251" y="532"/>
                      </a:cubicBezTo>
                      <a:lnTo>
                        <a:pt x="493" y="448"/>
                      </a:lnTo>
                      <a:cubicBezTo>
                        <a:pt x="500" y="445"/>
                        <a:pt x="506" y="440"/>
                        <a:pt x="509" y="433"/>
                      </a:cubicBezTo>
                      <a:cubicBezTo>
                        <a:pt x="509" y="432"/>
                        <a:pt x="509" y="432"/>
                        <a:pt x="510" y="431"/>
                      </a:cubicBezTo>
                      <a:cubicBezTo>
                        <a:pt x="510" y="429"/>
                        <a:pt x="511" y="427"/>
                        <a:pt x="511" y="425"/>
                      </a:cubicBezTo>
                      <a:lnTo>
                        <a:pt x="542" y="171"/>
                      </a:lnTo>
                      <a:lnTo>
                        <a:pt x="542" y="170"/>
                      </a:lnTo>
                      <a:lnTo>
                        <a:pt x="542" y="169"/>
                      </a:ln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24440C65-94D4-954E-BE52-D89672B3CCD6}"/>
                    </a:ext>
                  </a:extLst>
                </p:cNvPr>
                <p:cNvSpPr/>
                <p:nvPr/>
              </p:nvSpPr>
              <p:spPr>
                <a:xfrm>
                  <a:off x="428400" y="2614927"/>
                  <a:ext cx="350280" cy="367200"/>
                </a:xfrm>
                <a:custGeom>
                  <a:avLst/>
                  <a:gdLst/>
                  <a:ahLst/>
                  <a:cxnLst>
                    <a:cxn ang="3cd4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974" h="1021">
                      <a:moveTo>
                        <a:pt x="744" y="640"/>
                      </a:moveTo>
                      <a:lnTo>
                        <a:pt x="919" y="554"/>
                      </a:lnTo>
                      <a:lnTo>
                        <a:pt x="919" y="749"/>
                      </a:lnTo>
                      <a:lnTo>
                        <a:pt x="744" y="835"/>
                      </a:lnTo>
                      <a:close/>
                      <a:moveTo>
                        <a:pt x="515" y="755"/>
                      </a:moveTo>
                      <a:lnTo>
                        <a:pt x="689" y="669"/>
                      </a:lnTo>
                      <a:lnTo>
                        <a:pt x="689" y="862"/>
                      </a:lnTo>
                      <a:lnTo>
                        <a:pt x="515" y="949"/>
                      </a:lnTo>
                      <a:close/>
                      <a:moveTo>
                        <a:pt x="285" y="669"/>
                      </a:moveTo>
                      <a:lnTo>
                        <a:pt x="460" y="755"/>
                      </a:lnTo>
                      <a:lnTo>
                        <a:pt x="460" y="949"/>
                      </a:lnTo>
                      <a:lnTo>
                        <a:pt x="285" y="862"/>
                      </a:lnTo>
                      <a:close/>
                      <a:moveTo>
                        <a:pt x="56" y="555"/>
                      </a:moveTo>
                      <a:lnTo>
                        <a:pt x="230" y="641"/>
                      </a:lnTo>
                      <a:lnTo>
                        <a:pt x="230" y="836"/>
                      </a:lnTo>
                      <a:lnTo>
                        <a:pt x="56" y="750"/>
                      </a:lnTo>
                      <a:close/>
                      <a:moveTo>
                        <a:pt x="257" y="172"/>
                      </a:moveTo>
                      <a:lnTo>
                        <a:pt x="425" y="254"/>
                      </a:lnTo>
                      <a:lnTo>
                        <a:pt x="257" y="337"/>
                      </a:lnTo>
                      <a:lnTo>
                        <a:pt x="90" y="255"/>
                      </a:lnTo>
                      <a:close/>
                      <a:moveTo>
                        <a:pt x="744" y="579"/>
                      </a:moveTo>
                      <a:lnTo>
                        <a:pt x="744" y="441"/>
                      </a:lnTo>
                      <a:lnTo>
                        <a:pt x="884" y="509"/>
                      </a:lnTo>
                      <a:close/>
                      <a:moveTo>
                        <a:pt x="230" y="580"/>
                      </a:moveTo>
                      <a:lnTo>
                        <a:pt x="55" y="493"/>
                      </a:lnTo>
                      <a:lnTo>
                        <a:pt x="55" y="299"/>
                      </a:lnTo>
                      <a:lnTo>
                        <a:pt x="230" y="385"/>
                      </a:lnTo>
                      <a:close/>
                      <a:moveTo>
                        <a:pt x="689" y="324"/>
                      </a:moveTo>
                      <a:lnTo>
                        <a:pt x="550" y="254"/>
                      </a:lnTo>
                      <a:lnTo>
                        <a:pt x="689" y="185"/>
                      </a:lnTo>
                      <a:close/>
                      <a:moveTo>
                        <a:pt x="487" y="451"/>
                      </a:moveTo>
                      <a:lnTo>
                        <a:pt x="320" y="368"/>
                      </a:lnTo>
                      <a:lnTo>
                        <a:pt x="487" y="285"/>
                      </a:lnTo>
                      <a:lnTo>
                        <a:pt x="654" y="368"/>
                      </a:lnTo>
                      <a:close/>
                      <a:moveTo>
                        <a:pt x="515" y="499"/>
                      </a:moveTo>
                      <a:lnTo>
                        <a:pt x="689" y="412"/>
                      </a:lnTo>
                      <a:lnTo>
                        <a:pt x="689" y="606"/>
                      </a:lnTo>
                      <a:lnTo>
                        <a:pt x="515" y="693"/>
                      </a:lnTo>
                      <a:close/>
                      <a:moveTo>
                        <a:pt x="285" y="413"/>
                      </a:moveTo>
                      <a:lnTo>
                        <a:pt x="459" y="499"/>
                      </a:lnTo>
                      <a:lnTo>
                        <a:pt x="459" y="693"/>
                      </a:lnTo>
                      <a:lnTo>
                        <a:pt x="285" y="606"/>
                      </a:lnTo>
                      <a:close/>
                      <a:moveTo>
                        <a:pt x="487" y="59"/>
                      </a:moveTo>
                      <a:lnTo>
                        <a:pt x="654" y="141"/>
                      </a:lnTo>
                      <a:lnTo>
                        <a:pt x="487" y="224"/>
                      </a:lnTo>
                      <a:lnTo>
                        <a:pt x="320" y="141"/>
                      </a:lnTo>
                      <a:close/>
                      <a:moveTo>
                        <a:pt x="973" y="772"/>
                      </a:moveTo>
                      <a:cubicBezTo>
                        <a:pt x="974" y="770"/>
                        <a:pt x="974" y="768"/>
                        <a:pt x="974" y="765"/>
                      </a:cubicBezTo>
                      <a:lnTo>
                        <a:pt x="974" y="509"/>
                      </a:lnTo>
                      <a:lnTo>
                        <a:pt x="974" y="508"/>
                      </a:lnTo>
                      <a:lnTo>
                        <a:pt x="974" y="507"/>
                      </a:lnTo>
                      <a:lnTo>
                        <a:pt x="974" y="506"/>
                      </a:lnTo>
                      <a:lnTo>
                        <a:pt x="973" y="505"/>
                      </a:lnTo>
                      <a:cubicBezTo>
                        <a:pt x="973" y="504"/>
                        <a:pt x="973" y="504"/>
                        <a:pt x="973" y="503"/>
                      </a:cubicBezTo>
                      <a:cubicBezTo>
                        <a:pt x="973" y="502"/>
                        <a:pt x="973" y="502"/>
                        <a:pt x="973" y="502"/>
                      </a:cubicBezTo>
                      <a:cubicBezTo>
                        <a:pt x="973" y="502"/>
                        <a:pt x="973" y="501"/>
                        <a:pt x="972" y="501"/>
                      </a:cubicBezTo>
                      <a:lnTo>
                        <a:pt x="972" y="500"/>
                      </a:lnTo>
                      <a:lnTo>
                        <a:pt x="972" y="499"/>
                      </a:lnTo>
                      <a:lnTo>
                        <a:pt x="971" y="498"/>
                      </a:lnTo>
                      <a:lnTo>
                        <a:pt x="971" y="497"/>
                      </a:lnTo>
                      <a:cubicBezTo>
                        <a:pt x="971" y="497"/>
                        <a:pt x="971" y="496"/>
                        <a:pt x="970" y="496"/>
                      </a:cubicBezTo>
                      <a:lnTo>
                        <a:pt x="970" y="495"/>
                      </a:lnTo>
                      <a:lnTo>
                        <a:pt x="969" y="495"/>
                      </a:lnTo>
                      <a:cubicBezTo>
                        <a:pt x="969" y="494"/>
                        <a:pt x="969" y="494"/>
                        <a:pt x="969" y="494"/>
                      </a:cubicBezTo>
                      <a:cubicBezTo>
                        <a:pt x="969" y="493"/>
                        <a:pt x="969" y="493"/>
                        <a:pt x="968" y="493"/>
                      </a:cubicBezTo>
                      <a:lnTo>
                        <a:pt x="968" y="492"/>
                      </a:lnTo>
                      <a:lnTo>
                        <a:pt x="967" y="492"/>
                      </a:lnTo>
                      <a:cubicBezTo>
                        <a:pt x="967" y="491"/>
                        <a:pt x="967" y="491"/>
                        <a:pt x="967" y="491"/>
                      </a:cubicBezTo>
                      <a:cubicBezTo>
                        <a:pt x="966" y="491"/>
                        <a:pt x="966" y="490"/>
                        <a:pt x="966" y="490"/>
                      </a:cubicBezTo>
                      <a:cubicBezTo>
                        <a:pt x="965" y="489"/>
                        <a:pt x="965" y="489"/>
                        <a:pt x="965" y="489"/>
                      </a:cubicBezTo>
                      <a:cubicBezTo>
                        <a:pt x="964" y="489"/>
                        <a:pt x="964" y="489"/>
                        <a:pt x="964" y="488"/>
                      </a:cubicBezTo>
                      <a:cubicBezTo>
                        <a:pt x="963" y="488"/>
                        <a:pt x="963" y="487"/>
                        <a:pt x="962" y="487"/>
                      </a:cubicBezTo>
                      <a:cubicBezTo>
                        <a:pt x="962" y="487"/>
                        <a:pt x="961" y="487"/>
                        <a:pt x="961" y="486"/>
                      </a:cubicBezTo>
                      <a:lnTo>
                        <a:pt x="960" y="486"/>
                      </a:lnTo>
                      <a:lnTo>
                        <a:pt x="960" y="485"/>
                      </a:lnTo>
                      <a:cubicBezTo>
                        <a:pt x="959" y="485"/>
                        <a:pt x="959" y="485"/>
                        <a:pt x="959" y="485"/>
                      </a:cubicBezTo>
                      <a:lnTo>
                        <a:pt x="958" y="485"/>
                      </a:lnTo>
                      <a:lnTo>
                        <a:pt x="744" y="379"/>
                      </a:lnTo>
                      <a:lnTo>
                        <a:pt x="744" y="141"/>
                      </a:lnTo>
                      <a:lnTo>
                        <a:pt x="744" y="140"/>
                      </a:lnTo>
                      <a:cubicBezTo>
                        <a:pt x="744" y="139"/>
                        <a:pt x="744" y="139"/>
                        <a:pt x="744" y="139"/>
                      </a:cubicBezTo>
                      <a:cubicBezTo>
                        <a:pt x="744" y="138"/>
                        <a:pt x="744" y="138"/>
                        <a:pt x="744" y="138"/>
                      </a:cubicBezTo>
                      <a:cubicBezTo>
                        <a:pt x="744" y="137"/>
                        <a:pt x="744" y="137"/>
                        <a:pt x="744" y="137"/>
                      </a:cubicBezTo>
                      <a:lnTo>
                        <a:pt x="744" y="136"/>
                      </a:lnTo>
                      <a:lnTo>
                        <a:pt x="744" y="135"/>
                      </a:lnTo>
                      <a:lnTo>
                        <a:pt x="743" y="134"/>
                      </a:lnTo>
                      <a:lnTo>
                        <a:pt x="743" y="133"/>
                      </a:lnTo>
                      <a:lnTo>
                        <a:pt x="743" y="132"/>
                      </a:lnTo>
                      <a:cubicBezTo>
                        <a:pt x="742" y="131"/>
                        <a:pt x="742" y="131"/>
                        <a:pt x="742" y="131"/>
                      </a:cubicBezTo>
                      <a:lnTo>
                        <a:pt x="742" y="130"/>
                      </a:lnTo>
                      <a:lnTo>
                        <a:pt x="742" y="129"/>
                      </a:lnTo>
                      <a:cubicBezTo>
                        <a:pt x="741" y="129"/>
                        <a:pt x="741" y="129"/>
                        <a:pt x="741" y="129"/>
                      </a:cubicBezTo>
                      <a:lnTo>
                        <a:pt x="741" y="128"/>
                      </a:lnTo>
                      <a:lnTo>
                        <a:pt x="741" y="127"/>
                      </a:lnTo>
                      <a:lnTo>
                        <a:pt x="740" y="127"/>
                      </a:lnTo>
                      <a:cubicBezTo>
                        <a:pt x="740" y="126"/>
                        <a:pt x="740" y="126"/>
                        <a:pt x="740" y="126"/>
                      </a:cubicBezTo>
                      <a:cubicBezTo>
                        <a:pt x="740" y="126"/>
                        <a:pt x="740" y="125"/>
                        <a:pt x="739" y="125"/>
                      </a:cubicBezTo>
                      <a:lnTo>
                        <a:pt x="739" y="124"/>
                      </a:lnTo>
                      <a:lnTo>
                        <a:pt x="738" y="124"/>
                      </a:lnTo>
                      <a:lnTo>
                        <a:pt x="738" y="123"/>
                      </a:lnTo>
                      <a:cubicBezTo>
                        <a:pt x="738" y="123"/>
                        <a:pt x="737" y="123"/>
                        <a:pt x="737" y="122"/>
                      </a:cubicBezTo>
                      <a:lnTo>
                        <a:pt x="736" y="122"/>
                      </a:lnTo>
                      <a:lnTo>
                        <a:pt x="736" y="121"/>
                      </a:lnTo>
                      <a:cubicBezTo>
                        <a:pt x="736" y="121"/>
                        <a:pt x="735" y="121"/>
                        <a:pt x="735" y="120"/>
                      </a:cubicBezTo>
                      <a:cubicBezTo>
                        <a:pt x="734" y="120"/>
                        <a:pt x="734" y="120"/>
                        <a:pt x="734" y="119"/>
                      </a:cubicBezTo>
                      <a:lnTo>
                        <a:pt x="733" y="119"/>
                      </a:lnTo>
                      <a:cubicBezTo>
                        <a:pt x="733" y="119"/>
                        <a:pt x="733" y="118"/>
                        <a:pt x="732" y="118"/>
                      </a:cubicBezTo>
                      <a:cubicBezTo>
                        <a:pt x="731" y="118"/>
                        <a:pt x="731" y="117"/>
                        <a:pt x="731" y="117"/>
                      </a:cubicBezTo>
                      <a:lnTo>
                        <a:pt x="730" y="117"/>
                      </a:lnTo>
                      <a:lnTo>
                        <a:pt x="729" y="116"/>
                      </a:lnTo>
                      <a:lnTo>
                        <a:pt x="502" y="4"/>
                      </a:lnTo>
                      <a:cubicBezTo>
                        <a:pt x="494" y="-1"/>
                        <a:pt x="484" y="-1"/>
                        <a:pt x="475" y="3"/>
                      </a:cubicBezTo>
                      <a:lnTo>
                        <a:pt x="247" y="116"/>
                      </a:lnTo>
                      <a:cubicBezTo>
                        <a:pt x="246" y="116"/>
                        <a:pt x="246" y="116"/>
                        <a:pt x="246" y="116"/>
                      </a:cubicBezTo>
                      <a:lnTo>
                        <a:pt x="16" y="230"/>
                      </a:lnTo>
                      <a:cubicBezTo>
                        <a:pt x="15" y="230"/>
                        <a:pt x="15" y="230"/>
                        <a:pt x="15" y="230"/>
                      </a:cubicBezTo>
                      <a:lnTo>
                        <a:pt x="14" y="230"/>
                      </a:lnTo>
                      <a:cubicBezTo>
                        <a:pt x="14" y="231"/>
                        <a:pt x="14" y="231"/>
                        <a:pt x="14" y="231"/>
                      </a:cubicBezTo>
                      <a:cubicBezTo>
                        <a:pt x="13" y="231"/>
                        <a:pt x="13" y="231"/>
                        <a:pt x="13" y="232"/>
                      </a:cubicBezTo>
                      <a:cubicBezTo>
                        <a:pt x="12" y="232"/>
                        <a:pt x="12" y="232"/>
                        <a:pt x="12" y="232"/>
                      </a:cubicBezTo>
                      <a:cubicBezTo>
                        <a:pt x="11" y="233"/>
                        <a:pt x="11" y="233"/>
                        <a:pt x="10" y="233"/>
                      </a:cubicBezTo>
                      <a:cubicBezTo>
                        <a:pt x="10" y="234"/>
                        <a:pt x="10" y="234"/>
                        <a:pt x="10" y="234"/>
                      </a:cubicBezTo>
                      <a:cubicBezTo>
                        <a:pt x="9" y="234"/>
                        <a:pt x="9" y="235"/>
                        <a:pt x="8" y="235"/>
                      </a:cubicBezTo>
                      <a:lnTo>
                        <a:pt x="8" y="236"/>
                      </a:lnTo>
                      <a:cubicBezTo>
                        <a:pt x="7" y="236"/>
                        <a:pt x="7" y="237"/>
                        <a:pt x="7" y="237"/>
                      </a:cubicBezTo>
                      <a:lnTo>
                        <a:pt x="6" y="237"/>
                      </a:lnTo>
                      <a:lnTo>
                        <a:pt x="6" y="238"/>
                      </a:lnTo>
                      <a:lnTo>
                        <a:pt x="5" y="239"/>
                      </a:lnTo>
                      <a:lnTo>
                        <a:pt x="5" y="240"/>
                      </a:lnTo>
                      <a:lnTo>
                        <a:pt x="4" y="240"/>
                      </a:lnTo>
                      <a:lnTo>
                        <a:pt x="4" y="241"/>
                      </a:lnTo>
                      <a:lnTo>
                        <a:pt x="3" y="242"/>
                      </a:lnTo>
                      <a:lnTo>
                        <a:pt x="3" y="243"/>
                      </a:lnTo>
                      <a:lnTo>
                        <a:pt x="3" y="244"/>
                      </a:lnTo>
                      <a:cubicBezTo>
                        <a:pt x="2" y="244"/>
                        <a:pt x="2" y="244"/>
                        <a:pt x="2" y="245"/>
                      </a:cubicBezTo>
                      <a:lnTo>
                        <a:pt x="2" y="246"/>
                      </a:lnTo>
                      <a:cubicBezTo>
                        <a:pt x="1" y="246"/>
                        <a:pt x="1" y="247"/>
                        <a:pt x="1" y="247"/>
                      </a:cubicBezTo>
                      <a:lnTo>
                        <a:pt x="1" y="248"/>
                      </a:lnTo>
                      <a:lnTo>
                        <a:pt x="1" y="249"/>
                      </a:lnTo>
                      <a:lnTo>
                        <a:pt x="1" y="250"/>
                      </a:lnTo>
                      <a:lnTo>
                        <a:pt x="1" y="251"/>
                      </a:lnTo>
                      <a:lnTo>
                        <a:pt x="0" y="251"/>
                      </a:lnTo>
                      <a:cubicBezTo>
                        <a:pt x="0" y="252"/>
                        <a:pt x="0" y="252"/>
                        <a:pt x="0" y="252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lnTo>
                        <a:pt x="0" y="255"/>
                      </a:lnTo>
                      <a:lnTo>
                        <a:pt x="0" y="511"/>
                      </a:lnTo>
                      <a:lnTo>
                        <a:pt x="0" y="512"/>
                      </a:lnTo>
                      <a:lnTo>
                        <a:pt x="0" y="767"/>
                      </a:lnTo>
                      <a:cubicBezTo>
                        <a:pt x="0" y="768"/>
                        <a:pt x="0" y="768"/>
                        <a:pt x="0" y="769"/>
                      </a:cubicBezTo>
                      <a:lnTo>
                        <a:pt x="1" y="770"/>
                      </a:lnTo>
                      <a:lnTo>
                        <a:pt x="1" y="771"/>
                      </a:lnTo>
                      <a:cubicBezTo>
                        <a:pt x="1" y="772"/>
                        <a:pt x="1" y="772"/>
                        <a:pt x="1" y="773"/>
                      </a:cubicBezTo>
                      <a:lnTo>
                        <a:pt x="1" y="774"/>
                      </a:lnTo>
                      <a:lnTo>
                        <a:pt x="2" y="775"/>
                      </a:lnTo>
                      <a:cubicBezTo>
                        <a:pt x="2" y="776"/>
                        <a:pt x="2" y="776"/>
                        <a:pt x="2" y="776"/>
                      </a:cubicBezTo>
                      <a:cubicBezTo>
                        <a:pt x="2" y="777"/>
                        <a:pt x="2" y="777"/>
                        <a:pt x="3" y="778"/>
                      </a:cubicBezTo>
                      <a:lnTo>
                        <a:pt x="3" y="779"/>
                      </a:lnTo>
                      <a:lnTo>
                        <a:pt x="4" y="780"/>
                      </a:lnTo>
                      <a:cubicBezTo>
                        <a:pt x="4" y="780"/>
                        <a:pt x="4" y="781"/>
                        <a:pt x="5" y="781"/>
                      </a:cubicBezTo>
                      <a:cubicBezTo>
                        <a:pt x="5" y="782"/>
                        <a:pt x="5" y="782"/>
                        <a:pt x="5" y="782"/>
                      </a:cubicBezTo>
                      <a:cubicBezTo>
                        <a:pt x="5" y="783"/>
                        <a:pt x="6" y="783"/>
                        <a:pt x="6" y="783"/>
                      </a:cubicBezTo>
                      <a:cubicBezTo>
                        <a:pt x="6" y="784"/>
                        <a:pt x="7" y="784"/>
                        <a:pt x="7" y="784"/>
                      </a:cubicBezTo>
                      <a:cubicBezTo>
                        <a:pt x="7" y="785"/>
                        <a:pt x="8" y="785"/>
                        <a:pt x="8" y="786"/>
                      </a:cubicBezTo>
                      <a:lnTo>
                        <a:pt x="9" y="786"/>
                      </a:lnTo>
                      <a:cubicBezTo>
                        <a:pt x="9" y="787"/>
                        <a:pt x="9" y="787"/>
                        <a:pt x="10" y="787"/>
                      </a:cubicBezTo>
                      <a:cubicBezTo>
                        <a:pt x="10" y="788"/>
                        <a:pt x="10" y="788"/>
                        <a:pt x="11" y="788"/>
                      </a:cubicBezTo>
                      <a:cubicBezTo>
                        <a:pt x="11" y="788"/>
                        <a:pt x="11" y="789"/>
                        <a:pt x="12" y="789"/>
                      </a:cubicBezTo>
                      <a:cubicBezTo>
                        <a:pt x="12" y="789"/>
                        <a:pt x="12" y="790"/>
                        <a:pt x="13" y="790"/>
                      </a:cubicBezTo>
                      <a:lnTo>
                        <a:pt x="14" y="790"/>
                      </a:lnTo>
                      <a:cubicBezTo>
                        <a:pt x="14" y="791"/>
                        <a:pt x="15" y="791"/>
                        <a:pt x="15" y="791"/>
                      </a:cubicBezTo>
                      <a:lnTo>
                        <a:pt x="16" y="791"/>
                      </a:lnTo>
                      <a:lnTo>
                        <a:pt x="245" y="905"/>
                      </a:lnTo>
                      <a:lnTo>
                        <a:pt x="246" y="905"/>
                      </a:lnTo>
                      <a:cubicBezTo>
                        <a:pt x="246" y="905"/>
                        <a:pt x="247" y="906"/>
                        <a:pt x="248" y="906"/>
                      </a:cubicBezTo>
                      <a:lnTo>
                        <a:pt x="249" y="906"/>
                      </a:lnTo>
                      <a:lnTo>
                        <a:pt x="250" y="906"/>
                      </a:lnTo>
                      <a:lnTo>
                        <a:pt x="475" y="1018"/>
                      </a:lnTo>
                      <a:cubicBezTo>
                        <a:pt x="476" y="1018"/>
                        <a:pt x="476" y="1018"/>
                        <a:pt x="476" y="1018"/>
                      </a:cubicBezTo>
                      <a:cubicBezTo>
                        <a:pt x="477" y="1018"/>
                        <a:pt x="477" y="1018"/>
                        <a:pt x="477" y="1019"/>
                      </a:cubicBezTo>
                      <a:lnTo>
                        <a:pt x="478" y="1019"/>
                      </a:lnTo>
                      <a:cubicBezTo>
                        <a:pt x="479" y="1019"/>
                        <a:pt x="479" y="1019"/>
                        <a:pt x="479" y="1019"/>
                      </a:cubicBezTo>
                      <a:cubicBezTo>
                        <a:pt x="480" y="1020"/>
                        <a:pt x="480" y="1020"/>
                        <a:pt x="481" y="1020"/>
                      </a:cubicBezTo>
                      <a:cubicBezTo>
                        <a:pt x="482" y="1020"/>
                        <a:pt x="482" y="1020"/>
                        <a:pt x="482" y="1020"/>
                      </a:cubicBezTo>
                      <a:cubicBezTo>
                        <a:pt x="483" y="1020"/>
                        <a:pt x="483" y="1020"/>
                        <a:pt x="484" y="1020"/>
                      </a:cubicBezTo>
                      <a:cubicBezTo>
                        <a:pt x="484" y="1021"/>
                        <a:pt x="484" y="1021"/>
                        <a:pt x="485" y="1021"/>
                      </a:cubicBezTo>
                      <a:cubicBezTo>
                        <a:pt x="485" y="1021"/>
                        <a:pt x="486" y="1021"/>
                        <a:pt x="487" y="1021"/>
                      </a:cubicBezTo>
                      <a:cubicBezTo>
                        <a:pt x="488" y="1021"/>
                        <a:pt x="489" y="1021"/>
                        <a:pt x="490" y="1021"/>
                      </a:cubicBezTo>
                      <a:lnTo>
                        <a:pt x="490" y="1020"/>
                      </a:lnTo>
                      <a:lnTo>
                        <a:pt x="491" y="1020"/>
                      </a:lnTo>
                      <a:lnTo>
                        <a:pt x="492" y="1020"/>
                      </a:lnTo>
                      <a:cubicBezTo>
                        <a:pt x="493" y="1020"/>
                        <a:pt x="493" y="1020"/>
                        <a:pt x="493" y="1020"/>
                      </a:cubicBezTo>
                      <a:lnTo>
                        <a:pt x="494" y="1020"/>
                      </a:lnTo>
                      <a:cubicBezTo>
                        <a:pt x="494" y="1020"/>
                        <a:pt x="495" y="1020"/>
                        <a:pt x="495" y="1019"/>
                      </a:cubicBezTo>
                      <a:lnTo>
                        <a:pt x="496" y="1019"/>
                      </a:lnTo>
                      <a:cubicBezTo>
                        <a:pt x="497" y="1019"/>
                        <a:pt x="497" y="1019"/>
                        <a:pt x="497" y="1019"/>
                      </a:cubicBezTo>
                      <a:cubicBezTo>
                        <a:pt x="498" y="1018"/>
                        <a:pt x="498" y="1018"/>
                        <a:pt x="498" y="1018"/>
                      </a:cubicBezTo>
                      <a:lnTo>
                        <a:pt x="499" y="1018"/>
                      </a:lnTo>
                      <a:lnTo>
                        <a:pt x="729" y="904"/>
                      </a:lnTo>
                      <a:cubicBezTo>
                        <a:pt x="730" y="904"/>
                        <a:pt x="732" y="903"/>
                        <a:pt x="733" y="902"/>
                      </a:cubicBezTo>
                      <a:lnTo>
                        <a:pt x="958" y="791"/>
                      </a:lnTo>
                      <a:cubicBezTo>
                        <a:pt x="966" y="787"/>
                        <a:pt x="970" y="781"/>
                        <a:pt x="973" y="774"/>
                      </a:cubicBezTo>
                      <a:cubicBezTo>
                        <a:pt x="973" y="773"/>
                        <a:pt x="973" y="773"/>
                        <a:pt x="973" y="772"/>
                      </a:cubicBezTo>
                      <a:close/>
                    </a:path>
                  </a:pathLst>
                </a:custGeom>
                <a:grpFill/>
                <a:ln cap="flat">
                  <a:noFill/>
                  <a:prstDash val="solid"/>
                </a:ln>
              </p:spPr>
              <p:txBody>
                <a:bodyPr vert="horz" wrap="none" lIns="90000" tIns="45000" rIns="90000" bIns="45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432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Marcador de imagen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474CEE-E08D-C741-9F5F-C2FA1E94409E}"/>
              </a:ext>
            </a:extLst>
          </p:cNvPr>
          <p:cNvGrpSpPr/>
          <p:nvPr/>
        </p:nvGrpSpPr>
        <p:grpSpPr>
          <a:xfrm>
            <a:off x="1082917" y="9606599"/>
            <a:ext cx="22171265" cy="1850234"/>
            <a:chOff x="1082917" y="9133633"/>
            <a:chExt cx="22171265" cy="18502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94AD38-621C-214F-8223-00A7738C687D}"/>
                </a:ext>
              </a:extLst>
            </p:cNvPr>
            <p:cNvGrpSpPr/>
            <p:nvPr/>
          </p:nvGrpSpPr>
          <p:grpSpPr>
            <a:xfrm>
              <a:off x="1082917" y="9133633"/>
              <a:ext cx="6998768" cy="1850234"/>
              <a:chOff x="1200165" y="9133633"/>
              <a:chExt cx="6998768" cy="185023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BF25DC-C7B6-4C4E-B79E-D5973E80146E}"/>
                  </a:ext>
                </a:extLst>
              </p:cNvPr>
              <p:cNvSpPr txBox="1"/>
              <p:nvPr/>
            </p:nvSpPr>
            <p:spPr>
              <a:xfrm>
                <a:off x="2715878" y="9882732"/>
                <a:ext cx="5483055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C70FD7-4352-5B47-BE68-EE015A4AD759}"/>
                  </a:ext>
                </a:extLst>
              </p:cNvPr>
              <p:cNvSpPr txBox="1"/>
              <p:nvPr/>
            </p:nvSpPr>
            <p:spPr>
              <a:xfrm>
                <a:off x="2715879" y="9211123"/>
                <a:ext cx="2448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DB7D506-573C-E548-9114-733C916D54C8}"/>
                  </a:ext>
                </a:extLst>
              </p:cNvPr>
              <p:cNvSpPr txBox="1"/>
              <p:nvPr/>
            </p:nvSpPr>
            <p:spPr>
              <a:xfrm>
                <a:off x="1200165" y="9133633"/>
                <a:ext cx="138081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6000" b="1" dirty="0">
                    <a:solidFill>
                      <a:schemeClr val="accent1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01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9CE112-4684-9644-9CE2-B200C50D7041}"/>
                </a:ext>
              </a:extLst>
            </p:cNvPr>
            <p:cNvGrpSpPr/>
            <p:nvPr/>
          </p:nvGrpSpPr>
          <p:grpSpPr>
            <a:xfrm>
              <a:off x="8729988" y="9133633"/>
              <a:ext cx="6917670" cy="1850234"/>
              <a:chOff x="8767062" y="9133633"/>
              <a:chExt cx="6917670" cy="185023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A265DEA-BB6B-B94F-AAF0-27247C3AE78A}"/>
                  </a:ext>
                </a:extLst>
              </p:cNvPr>
              <p:cNvSpPr txBox="1"/>
              <p:nvPr/>
            </p:nvSpPr>
            <p:spPr>
              <a:xfrm>
                <a:off x="10282776" y="9882732"/>
                <a:ext cx="5401956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BC0F00-878A-F74D-8790-B1278271AC1C}"/>
                  </a:ext>
                </a:extLst>
              </p:cNvPr>
              <p:cNvSpPr txBox="1"/>
              <p:nvPr/>
            </p:nvSpPr>
            <p:spPr>
              <a:xfrm>
                <a:off x="10282776" y="9211123"/>
                <a:ext cx="2448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7894C1F-C800-4442-90E0-84D76D12E4D2}"/>
                  </a:ext>
                </a:extLst>
              </p:cNvPr>
              <p:cNvSpPr txBox="1"/>
              <p:nvPr/>
            </p:nvSpPr>
            <p:spPr>
              <a:xfrm>
                <a:off x="8767062" y="9133633"/>
                <a:ext cx="138081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6000" b="1" dirty="0">
                    <a:solidFill>
                      <a:schemeClr val="accent1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02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68BB56-20E4-FD44-9DBF-3E2E422E2C09}"/>
                </a:ext>
              </a:extLst>
            </p:cNvPr>
            <p:cNvGrpSpPr/>
            <p:nvPr/>
          </p:nvGrpSpPr>
          <p:grpSpPr>
            <a:xfrm>
              <a:off x="16336512" y="9133633"/>
              <a:ext cx="6917670" cy="1850234"/>
              <a:chOff x="16252861" y="9133633"/>
              <a:chExt cx="6917670" cy="1850234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109F5A-A733-234B-AE72-0CD8150B3F5E}"/>
                  </a:ext>
                </a:extLst>
              </p:cNvPr>
              <p:cNvSpPr txBox="1"/>
              <p:nvPr/>
            </p:nvSpPr>
            <p:spPr>
              <a:xfrm>
                <a:off x="17768575" y="9882732"/>
                <a:ext cx="5401956" cy="11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Montserrat Light" pitchFamily="2" charset="77"/>
                    <a:ea typeface="Lato Light" panose="020F0502020204030203" pitchFamily="34" charset="0"/>
                    <a:cs typeface="Lato Light" panose="020F0502020204030203" pitchFamily="34" charset="0"/>
                  </a:rPr>
                  <a:t>Our online marketing and search optimization services.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9734CB-4471-7447-AE66-24043F6B6CBC}"/>
                  </a:ext>
                </a:extLst>
              </p:cNvPr>
              <p:cNvSpPr txBox="1"/>
              <p:nvPr/>
            </p:nvSpPr>
            <p:spPr>
              <a:xfrm>
                <a:off x="17768575" y="9211123"/>
                <a:ext cx="2448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Your Title</a:t>
                </a:r>
                <a:endParaRPr lang="en-US" sz="5400" b="1" dirty="0">
                  <a:solidFill>
                    <a:schemeClr val="tx2"/>
                  </a:solidFill>
                  <a:latin typeface="Montserrat SemiBold" pitchFamily="2" charset="77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57496CB-AF76-4642-9AD8-D5E2A88D1515}"/>
                  </a:ext>
                </a:extLst>
              </p:cNvPr>
              <p:cNvSpPr txBox="1"/>
              <p:nvPr/>
            </p:nvSpPr>
            <p:spPr>
              <a:xfrm>
                <a:off x="16252861" y="9133633"/>
                <a:ext cx="138081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6000" b="1" dirty="0">
                    <a:solidFill>
                      <a:schemeClr val="accent1"/>
                    </a:solidFill>
                    <a:latin typeface="Montserrat SemiBold" pitchFamily="2" charset="77"/>
                    <a:ea typeface="Roboto Light" panose="02000000000000000000" pitchFamily="2" charset="0"/>
                    <a:cs typeface="Roboto Light" panose="02000000000000000000" pitchFamily="2" charset="0"/>
                  </a:rPr>
                  <a:t>03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721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8790425" y="1023902"/>
            <a:ext cx="6796800" cy="1529175"/>
            <a:chOff x="8790425" y="1023902"/>
            <a:chExt cx="6796800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8790425" y="1415536"/>
              <a:ext cx="6796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OUR TIMELINE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hord 38">
            <a:extLst>
              <a:ext uri="{FF2B5EF4-FFF2-40B4-BE49-F238E27FC236}">
                <a16:creationId xmlns:a16="http://schemas.microsoft.com/office/drawing/2014/main" id="{1E94326A-7724-E34D-89A7-55AA4EBAAACE}"/>
              </a:ext>
            </a:extLst>
          </p:cNvPr>
          <p:cNvSpPr/>
          <p:nvPr/>
        </p:nvSpPr>
        <p:spPr>
          <a:xfrm rot="5400000">
            <a:off x="2574922" y="4542615"/>
            <a:ext cx="4317999" cy="431799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id="{B8AA9EE9-9AE3-BA4D-829B-AD1CADCB074A}"/>
              </a:ext>
            </a:extLst>
          </p:cNvPr>
          <p:cNvSpPr/>
          <p:nvPr/>
        </p:nvSpPr>
        <p:spPr>
          <a:xfrm rot="5400000">
            <a:off x="17484729" y="4542617"/>
            <a:ext cx="4317999" cy="4317994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79CA408-0A38-894C-94C2-BDA43A6EEF53}"/>
              </a:ext>
            </a:extLst>
          </p:cNvPr>
          <p:cNvSpPr txBox="1">
            <a:spLocks/>
          </p:cNvSpPr>
          <p:nvPr/>
        </p:nvSpPr>
        <p:spPr>
          <a:xfrm>
            <a:off x="1767804" y="9157379"/>
            <a:ext cx="5932232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9AF447-B831-9F46-B193-D9E59DD513D9}"/>
              </a:ext>
            </a:extLst>
          </p:cNvPr>
          <p:cNvSpPr/>
          <p:nvPr/>
        </p:nvSpPr>
        <p:spPr>
          <a:xfrm>
            <a:off x="2142579" y="851104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F22AD1D-0A1A-6141-8F28-A977B9200B3F}"/>
              </a:ext>
            </a:extLst>
          </p:cNvPr>
          <p:cNvSpPr/>
          <p:nvPr/>
        </p:nvSpPr>
        <p:spPr>
          <a:xfrm>
            <a:off x="2142579" y="7319526"/>
            <a:ext cx="518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2014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5FA022-1784-394E-A303-4AA9B0F85BCE}"/>
              </a:ext>
            </a:extLst>
          </p:cNvPr>
          <p:cNvCxnSpPr>
            <a:cxnSpLocks/>
          </p:cNvCxnSpPr>
          <p:nvPr/>
        </p:nvCxnSpPr>
        <p:spPr>
          <a:xfrm>
            <a:off x="21802726" y="6673037"/>
            <a:ext cx="25749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hord 56">
            <a:extLst>
              <a:ext uri="{FF2B5EF4-FFF2-40B4-BE49-F238E27FC236}">
                <a16:creationId xmlns:a16="http://schemas.microsoft.com/office/drawing/2014/main" id="{05BACBEB-82EC-074E-A094-B22F67C8DA82}"/>
              </a:ext>
            </a:extLst>
          </p:cNvPr>
          <p:cNvSpPr/>
          <p:nvPr/>
        </p:nvSpPr>
        <p:spPr>
          <a:xfrm rot="5400000">
            <a:off x="10029824" y="4542617"/>
            <a:ext cx="4317999" cy="4317994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61EC61D-7DD3-AB49-B1CC-C8C6BCEE2F7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4347821" y="6673037"/>
            <a:ext cx="3136963" cy="43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0636C2-6798-3E49-A497-B8F3652A2049}"/>
              </a:ext>
            </a:extLst>
          </p:cNvPr>
          <p:cNvCxnSpPr>
            <a:cxnSpLocks/>
          </p:cNvCxnSpPr>
          <p:nvPr/>
        </p:nvCxnSpPr>
        <p:spPr>
          <a:xfrm>
            <a:off x="6892863" y="6673037"/>
            <a:ext cx="3136963" cy="43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ubtitle 2">
            <a:extLst>
              <a:ext uri="{FF2B5EF4-FFF2-40B4-BE49-F238E27FC236}">
                <a16:creationId xmlns:a16="http://schemas.microsoft.com/office/drawing/2014/main" id="{CAF47548-884A-1A40-A9B4-79511C6D2EE2}"/>
              </a:ext>
            </a:extLst>
          </p:cNvPr>
          <p:cNvSpPr txBox="1">
            <a:spLocks/>
          </p:cNvSpPr>
          <p:nvPr/>
        </p:nvSpPr>
        <p:spPr>
          <a:xfrm>
            <a:off x="9222709" y="9157379"/>
            <a:ext cx="5932232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FB2D1E0-102F-9A48-9210-D7EE31C1C4EF}"/>
              </a:ext>
            </a:extLst>
          </p:cNvPr>
          <p:cNvSpPr/>
          <p:nvPr/>
        </p:nvSpPr>
        <p:spPr>
          <a:xfrm>
            <a:off x="9597484" y="851104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08E08F-84E6-5F48-9154-3C3D27784C18}"/>
              </a:ext>
            </a:extLst>
          </p:cNvPr>
          <p:cNvSpPr/>
          <p:nvPr/>
        </p:nvSpPr>
        <p:spPr>
          <a:xfrm>
            <a:off x="9597484" y="7319526"/>
            <a:ext cx="518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2015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49625858-1C3E-BE4C-89CA-382BA89DCD3E}"/>
              </a:ext>
            </a:extLst>
          </p:cNvPr>
          <p:cNvSpPr txBox="1">
            <a:spLocks/>
          </p:cNvSpPr>
          <p:nvPr/>
        </p:nvSpPr>
        <p:spPr>
          <a:xfrm>
            <a:off x="16677612" y="9157379"/>
            <a:ext cx="5932232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EBB7F5-E907-7740-ACCA-E525C6E56DEB}"/>
              </a:ext>
            </a:extLst>
          </p:cNvPr>
          <p:cNvSpPr/>
          <p:nvPr/>
        </p:nvSpPr>
        <p:spPr>
          <a:xfrm>
            <a:off x="17052387" y="851104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58A5FD-2443-3845-A06A-784E6064BC99}"/>
              </a:ext>
            </a:extLst>
          </p:cNvPr>
          <p:cNvSpPr/>
          <p:nvPr/>
        </p:nvSpPr>
        <p:spPr>
          <a:xfrm>
            <a:off x="17052387" y="7319526"/>
            <a:ext cx="518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2016</a:t>
            </a: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E3686CE3-D55B-D841-ACFA-BA773FE640EE}"/>
              </a:ext>
            </a:extLst>
          </p:cNvPr>
          <p:cNvSpPr/>
          <p:nvPr/>
        </p:nvSpPr>
        <p:spPr>
          <a:xfrm>
            <a:off x="11799828" y="5255648"/>
            <a:ext cx="790569" cy="79056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4" h="904">
                <a:moveTo>
                  <a:pt x="140" y="389"/>
                </a:moveTo>
                <a:lnTo>
                  <a:pt x="123" y="380"/>
                </a:lnTo>
                <a:lnTo>
                  <a:pt x="140" y="380"/>
                </a:lnTo>
                <a:close/>
                <a:moveTo>
                  <a:pt x="709" y="55"/>
                </a:moveTo>
                <a:lnTo>
                  <a:pt x="709" y="341"/>
                </a:lnTo>
                <a:cubicBezTo>
                  <a:pt x="707" y="345"/>
                  <a:pt x="706" y="349"/>
                  <a:pt x="706" y="353"/>
                </a:cubicBezTo>
                <a:cubicBezTo>
                  <a:pt x="706" y="357"/>
                  <a:pt x="707" y="361"/>
                  <a:pt x="709" y="364"/>
                </a:cubicBezTo>
                <a:lnTo>
                  <a:pt x="709" y="417"/>
                </a:lnTo>
                <a:lnTo>
                  <a:pt x="451" y="547"/>
                </a:lnTo>
                <a:lnTo>
                  <a:pt x="195" y="417"/>
                </a:lnTo>
                <a:lnTo>
                  <a:pt x="195" y="55"/>
                </a:lnTo>
                <a:close/>
                <a:moveTo>
                  <a:pt x="781" y="380"/>
                </a:moveTo>
                <a:lnTo>
                  <a:pt x="764" y="389"/>
                </a:lnTo>
                <a:lnTo>
                  <a:pt x="764" y="380"/>
                </a:lnTo>
                <a:close/>
                <a:moveTo>
                  <a:pt x="615" y="576"/>
                </a:moveTo>
                <a:cubicBezTo>
                  <a:pt x="604" y="565"/>
                  <a:pt x="586" y="565"/>
                  <a:pt x="576" y="576"/>
                </a:cubicBezTo>
                <a:cubicBezTo>
                  <a:pt x="565" y="586"/>
                  <a:pt x="565" y="604"/>
                  <a:pt x="576" y="615"/>
                </a:cubicBezTo>
                <a:lnTo>
                  <a:pt x="810" y="849"/>
                </a:lnTo>
                <a:lnTo>
                  <a:pt x="94" y="849"/>
                </a:lnTo>
                <a:lnTo>
                  <a:pt x="328" y="615"/>
                </a:lnTo>
                <a:cubicBezTo>
                  <a:pt x="339" y="604"/>
                  <a:pt x="339" y="586"/>
                  <a:pt x="328" y="576"/>
                </a:cubicBezTo>
                <a:cubicBezTo>
                  <a:pt x="317" y="565"/>
                  <a:pt x="300" y="565"/>
                  <a:pt x="289" y="576"/>
                </a:cubicBezTo>
                <a:lnTo>
                  <a:pt x="55" y="809"/>
                </a:lnTo>
                <a:lnTo>
                  <a:pt x="55" y="407"/>
                </a:lnTo>
                <a:lnTo>
                  <a:pt x="439" y="603"/>
                </a:lnTo>
                <a:cubicBezTo>
                  <a:pt x="439" y="604"/>
                  <a:pt x="440" y="604"/>
                  <a:pt x="441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3" y="605"/>
                  <a:pt x="444" y="605"/>
                  <a:pt x="444" y="605"/>
                </a:cubicBezTo>
                <a:cubicBezTo>
                  <a:pt x="445" y="605"/>
                  <a:pt x="445" y="605"/>
                  <a:pt x="445" y="605"/>
                </a:cubicBezTo>
                <a:cubicBezTo>
                  <a:pt x="446" y="606"/>
                  <a:pt x="447" y="606"/>
                  <a:pt x="448" y="606"/>
                </a:cubicBezTo>
                <a:cubicBezTo>
                  <a:pt x="449" y="606"/>
                  <a:pt x="450" y="606"/>
                  <a:pt x="451" y="606"/>
                </a:cubicBezTo>
                <a:cubicBezTo>
                  <a:pt x="452" y="606"/>
                  <a:pt x="453" y="606"/>
                  <a:pt x="454" y="606"/>
                </a:cubicBezTo>
                <a:lnTo>
                  <a:pt x="455" y="606"/>
                </a:lnTo>
                <a:cubicBezTo>
                  <a:pt x="455" y="606"/>
                  <a:pt x="456" y="606"/>
                  <a:pt x="457" y="605"/>
                </a:cubicBezTo>
                <a:lnTo>
                  <a:pt x="458" y="605"/>
                </a:lnTo>
                <a:cubicBezTo>
                  <a:pt x="459" y="605"/>
                  <a:pt x="460" y="605"/>
                  <a:pt x="460" y="604"/>
                </a:cubicBezTo>
                <a:cubicBezTo>
                  <a:pt x="461" y="604"/>
                  <a:pt x="461" y="604"/>
                  <a:pt x="461" y="604"/>
                </a:cubicBezTo>
                <a:cubicBezTo>
                  <a:pt x="462" y="604"/>
                  <a:pt x="463" y="604"/>
                  <a:pt x="463" y="603"/>
                </a:cubicBezTo>
                <a:cubicBezTo>
                  <a:pt x="464" y="603"/>
                  <a:pt x="464" y="603"/>
                  <a:pt x="464" y="603"/>
                </a:cubicBezTo>
                <a:lnTo>
                  <a:pt x="849" y="407"/>
                </a:lnTo>
                <a:lnTo>
                  <a:pt x="849" y="810"/>
                </a:lnTo>
                <a:close/>
                <a:moveTo>
                  <a:pt x="904" y="367"/>
                </a:moveTo>
                <a:cubicBezTo>
                  <a:pt x="904" y="366"/>
                  <a:pt x="904" y="365"/>
                  <a:pt x="904" y="365"/>
                </a:cubicBezTo>
                <a:cubicBezTo>
                  <a:pt x="905" y="360"/>
                  <a:pt x="904" y="355"/>
                  <a:pt x="901" y="350"/>
                </a:cubicBezTo>
                <a:cubicBezTo>
                  <a:pt x="900" y="347"/>
                  <a:pt x="898" y="345"/>
                  <a:pt x="897" y="343"/>
                </a:cubicBezTo>
                <a:cubicBezTo>
                  <a:pt x="889" y="332"/>
                  <a:pt x="876" y="325"/>
                  <a:pt x="861" y="325"/>
                </a:cubicBezTo>
                <a:lnTo>
                  <a:pt x="764" y="325"/>
                </a:lnTo>
                <a:lnTo>
                  <a:pt x="764" y="38"/>
                </a:lnTo>
                <a:cubicBezTo>
                  <a:pt x="764" y="17"/>
                  <a:pt x="747" y="0"/>
                  <a:pt x="727" y="0"/>
                </a:cubicBezTo>
                <a:lnTo>
                  <a:pt x="177" y="0"/>
                </a:lnTo>
                <a:cubicBezTo>
                  <a:pt x="156" y="0"/>
                  <a:pt x="140" y="17"/>
                  <a:pt x="140" y="38"/>
                </a:cubicBezTo>
                <a:lnTo>
                  <a:pt x="140" y="325"/>
                </a:lnTo>
                <a:lnTo>
                  <a:pt x="43" y="325"/>
                </a:lnTo>
                <a:cubicBezTo>
                  <a:pt x="29" y="325"/>
                  <a:pt x="16" y="332"/>
                  <a:pt x="8" y="343"/>
                </a:cubicBezTo>
                <a:cubicBezTo>
                  <a:pt x="6" y="345"/>
                  <a:pt x="4" y="347"/>
                  <a:pt x="3" y="350"/>
                </a:cubicBezTo>
                <a:cubicBezTo>
                  <a:pt x="1" y="355"/>
                  <a:pt x="0" y="360"/>
                  <a:pt x="0" y="365"/>
                </a:cubicBezTo>
                <a:cubicBezTo>
                  <a:pt x="0" y="365"/>
                  <a:pt x="0" y="366"/>
                  <a:pt x="0" y="367"/>
                </a:cubicBezTo>
                <a:lnTo>
                  <a:pt x="0" y="862"/>
                </a:lnTo>
                <a:cubicBezTo>
                  <a:pt x="0" y="885"/>
                  <a:pt x="19" y="904"/>
                  <a:pt x="43" y="904"/>
                </a:cubicBezTo>
                <a:lnTo>
                  <a:pt x="861" y="904"/>
                </a:lnTo>
                <a:cubicBezTo>
                  <a:pt x="872" y="904"/>
                  <a:pt x="882" y="900"/>
                  <a:pt x="889" y="894"/>
                </a:cubicBezTo>
                <a:cubicBezTo>
                  <a:pt x="890" y="893"/>
                  <a:pt x="890" y="893"/>
                  <a:pt x="890" y="893"/>
                </a:cubicBezTo>
                <a:lnTo>
                  <a:pt x="891" y="893"/>
                </a:lnTo>
                <a:cubicBezTo>
                  <a:pt x="891" y="892"/>
                  <a:pt x="891" y="892"/>
                  <a:pt x="892" y="892"/>
                </a:cubicBezTo>
                <a:cubicBezTo>
                  <a:pt x="892" y="891"/>
                  <a:pt x="892" y="891"/>
                  <a:pt x="892" y="891"/>
                </a:cubicBezTo>
                <a:cubicBezTo>
                  <a:pt x="900" y="884"/>
                  <a:pt x="904" y="873"/>
                  <a:pt x="904" y="86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5ADB8-9D50-1342-A118-FB7F8CE7F308}"/>
              </a:ext>
            </a:extLst>
          </p:cNvPr>
          <p:cNvGrpSpPr/>
          <p:nvPr/>
        </p:nvGrpSpPr>
        <p:grpSpPr>
          <a:xfrm>
            <a:off x="4208847" y="5161599"/>
            <a:ext cx="1049370" cy="1082481"/>
            <a:chOff x="1114559" y="6819728"/>
            <a:chExt cx="479160" cy="494279"/>
          </a:xfrm>
          <a:solidFill>
            <a:schemeClr val="bg2"/>
          </a:solidFill>
        </p:grpSpPr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F3D5BA-7CCC-7847-9F15-04CAD619522D}"/>
                </a:ext>
              </a:extLst>
            </p:cNvPr>
            <p:cNvSpPr/>
            <p:nvPr/>
          </p:nvSpPr>
          <p:spPr>
            <a:xfrm>
              <a:off x="1114559" y="7094047"/>
              <a:ext cx="479160" cy="21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32" h="612">
                  <a:moveTo>
                    <a:pt x="1272" y="274"/>
                  </a:moveTo>
                  <a:cubicBezTo>
                    <a:pt x="1268" y="284"/>
                    <a:pt x="1259" y="291"/>
                    <a:pt x="1249" y="295"/>
                  </a:cubicBezTo>
                  <a:cubicBezTo>
                    <a:pt x="1248" y="295"/>
                    <a:pt x="1248" y="296"/>
                    <a:pt x="1247" y="296"/>
                  </a:cubicBezTo>
                  <a:cubicBezTo>
                    <a:pt x="1044" y="392"/>
                    <a:pt x="709" y="548"/>
                    <a:pt x="675" y="555"/>
                  </a:cubicBezTo>
                  <a:cubicBezTo>
                    <a:pt x="630" y="564"/>
                    <a:pt x="578" y="539"/>
                    <a:pt x="513" y="507"/>
                  </a:cubicBezTo>
                  <a:cubicBezTo>
                    <a:pt x="442" y="473"/>
                    <a:pt x="354" y="430"/>
                    <a:pt x="245" y="424"/>
                  </a:cubicBezTo>
                  <a:lnTo>
                    <a:pt x="218" y="421"/>
                  </a:lnTo>
                  <a:lnTo>
                    <a:pt x="221" y="143"/>
                  </a:lnTo>
                  <a:lnTo>
                    <a:pt x="307" y="143"/>
                  </a:lnTo>
                  <a:cubicBezTo>
                    <a:pt x="325" y="143"/>
                    <a:pt x="374" y="144"/>
                    <a:pt x="398" y="149"/>
                  </a:cubicBezTo>
                  <a:cubicBezTo>
                    <a:pt x="432" y="155"/>
                    <a:pt x="452" y="171"/>
                    <a:pt x="474" y="190"/>
                  </a:cubicBezTo>
                  <a:cubicBezTo>
                    <a:pt x="498" y="210"/>
                    <a:pt x="525" y="232"/>
                    <a:pt x="569" y="243"/>
                  </a:cubicBezTo>
                  <a:cubicBezTo>
                    <a:pt x="633" y="259"/>
                    <a:pt x="812" y="250"/>
                    <a:pt x="838" y="248"/>
                  </a:cubicBezTo>
                  <a:cubicBezTo>
                    <a:pt x="861" y="250"/>
                    <a:pt x="880" y="269"/>
                    <a:pt x="879" y="293"/>
                  </a:cubicBezTo>
                  <a:cubicBezTo>
                    <a:pt x="878" y="316"/>
                    <a:pt x="859" y="335"/>
                    <a:pt x="836" y="335"/>
                  </a:cubicBezTo>
                  <a:cubicBezTo>
                    <a:pt x="835" y="335"/>
                    <a:pt x="835" y="335"/>
                    <a:pt x="835" y="335"/>
                  </a:cubicBezTo>
                  <a:cubicBezTo>
                    <a:pt x="834" y="335"/>
                    <a:pt x="834" y="335"/>
                    <a:pt x="834" y="335"/>
                  </a:cubicBezTo>
                  <a:lnTo>
                    <a:pt x="572" y="330"/>
                  </a:lnTo>
                  <a:cubicBezTo>
                    <a:pt x="563" y="330"/>
                    <a:pt x="555" y="334"/>
                    <a:pt x="549" y="342"/>
                  </a:cubicBezTo>
                  <a:lnTo>
                    <a:pt x="516" y="389"/>
                  </a:lnTo>
                  <a:cubicBezTo>
                    <a:pt x="507" y="401"/>
                    <a:pt x="509" y="418"/>
                    <a:pt x="522" y="427"/>
                  </a:cubicBezTo>
                  <a:cubicBezTo>
                    <a:pt x="527" y="431"/>
                    <a:pt x="532" y="432"/>
                    <a:pt x="538" y="432"/>
                  </a:cubicBezTo>
                  <a:cubicBezTo>
                    <a:pt x="546" y="432"/>
                    <a:pt x="555" y="428"/>
                    <a:pt x="560" y="421"/>
                  </a:cubicBezTo>
                  <a:lnTo>
                    <a:pt x="586" y="385"/>
                  </a:lnTo>
                  <a:lnTo>
                    <a:pt x="833" y="390"/>
                  </a:lnTo>
                  <a:cubicBezTo>
                    <a:pt x="876" y="391"/>
                    <a:pt x="914" y="364"/>
                    <a:pt x="928" y="326"/>
                  </a:cubicBezTo>
                  <a:cubicBezTo>
                    <a:pt x="929" y="326"/>
                    <a:pt x="929" y="325"/>
                    <a:pt x="930" y="325"/>
                  </a:cubicBezTo>
                  <a:cubicBezTo>
                    <a:pt x="932" y="324"/>
                    <a:pt x="1087" y="261"/>
                    <a:pt x="1218" y="214"/>
                  </a:cubicBezTo>
                  <a:cubicBezTo>
                    <a:pt x="1229" y="211"/>
                    <a:pt x="1241" y="211"/>
                    <a:pt x="1251" y="216"/>
                  </a:cubicBezTo>
                  <a:cubicBezTo>
                    <a:pt x="1261" y="221"/>
                    <a:pt x="1269" y="230"/>
                    <a:pt x="1273" y="241"/>
                  </a:cubicBezTo>
                  <a:lnTo>
                    <a:pt x="1274" y="242"/>
                  </a:lnTo>
                  <a:cubicBezTo>
                    <a:pt x="1278" y="253"/>
                    <a:pt x="1277" y="264"/>
                    <a:pt x="1272" y="274"/>
                  </a:cubicBezTo>
                  <a:close/>
                  <a:moveTo>
                    <a:pt x="1326" y="224"/>
                  </a:moveTo>
                  <a:lnTo>
                    <a:pt x="1325" y="222"/>
                  </a:lnTo>
                  <a:cubicBezTo>
                    <a:pt x="1316" y="197"/>
                    <a:pt x="1298" y="177"/>
                    <a:pt x="1275" y="166"/>
                  </a:cubicBezTo>
                  <a:cubicBezTo>
                    <a:pt x="1251" y="155"/>
                    <a:pt x="1224" y="154"/>
                    <a:pt x="1199" y="163"/>
                  </a:cubicBezTo>
                  <a:cubicBezTo>
                    <a:pt x="1096" y="200"/>
                    <a:pt x="978" y="246"/>
                    <a:pt x="931" y="265"/>
                  </a:cubicBezTo>
                  <a:cubicBezTo>
                    <a:pt x="919" y="225"/>
                    <a:pt x="883" y="194"/>
                    <a:pt x="839" y="193"/>
                  </a:cubicBezTo>
                  <a:cubicBezTo>
                    <a:pt x="838" y="193"/>
                    <a:pt x="837" y="193"/>
                    <a:pt x="836" y="193"/>
                  </a:cubicBezTo>
                  <a:cubicBezTo>
                    <a:pt x="782" y="196"/>
                    <a:pt x="631" y="202"/>
                    <a:pt x="582" y="189"/>
                  </a:cubicBezTo>
                  <a:cubicBezTo>
                    <a:pt x="550" y="181"/>
                    <a:pt x="531" y="166"/>
                    <a:pt x="510" y="147"/>
                  </a:cubicBezTo>
                  <a:cubicBezTo>
                    <a:pt x="485" y="127"/>
                    <a:pt x="457" y="103"/>
                    <a:pt x="409" y="94"/>
                  </a:cubicBezTo>
                  <a:cubicBezTo>
                    <a:pt x="375" y="88"/>
                    <a:pt x="310" y="88"/>
                    <a:pt x="307" y="88"/>
                  </a:cubicBezTo>
                  <a:lnTo>
                    <a:pt x="221" y="88"/>
                  </a:lnTo>
                  <a:cubicBezTo>
                    <a:pt x="218" y="39"/>
                    <a:pt x="186" y="1"/>
                    <a:pt x="145" y="1"/>
                  </a:cubicBezTo>
                  <a:lnTo>
                    <a:pt x="34" y="0"/>
                  </a:lnTo>
                  <a:cubicBezTo>
                    <a:pt x="19" y="-1"/>
                    <a:pt x="7" y="12"/>
                    <a:pt x="6" y="27"/>
                  </a:cubicBezTo>
                  <a:cubicBezTo>
                    <a:pt x="6" y="42"/>
                    <a:pt x="18" y="55"/>
                    <a:pt x="34" y="55"/>
                  </a:cubicBezTo>
                  <a:lnTo>
                    <a:pt x="145" y="56"/>
                  </a:lnTo>
                  <a:cubicBezTo>
                    <a:pt x="155" y="56"/>
                    <a:pt x="167" y="74"/>
                    <a:pt x="166" y="97"/>
                  </a:cubicBezTo>
                  <a:lnTo>
                    <a:pt x="162" y="474"/>
                  </a:lnTo>
                  <a:cubicBezTo>
                    <a:pt x="162" y="497"/>
                    <a:pt x="150" y="514"/>
                    <a:pt x="139" y="514"/>
                  </a:cubicBezTo>
                  <a:lnTo>
                    <a:pt x="28" y="513"/>
                  </a:lnTo>
                  <a:cubicBezTo>
                    <a:pt x="13" y="513"/>
                    <a:pt x="0" y="525"/>
                    <a:pt x="0" y="540"/>
                  </a:cubicBezTo>
                  <a:cubicBezTo>
                    <a:pt x="0" y="555"/>
                    <a:pt x="12" y="568"/>
                    <a:pt x="28" y="568"/>
                  </a:cubicBezTo>
                  <a:lnTo>
                    <a:pt x="139" y="569"/>
                  </a:lnTo>
                  <a:cubicBezTo>
                    <a:pt x="182" y="569"/>
                    <a:pt x="216" y="529"/>
                    <a:pt x="217" y="477"/>
                  </a:cubicBezTo>
                  <a:lnTo>
                    <a:pt x="240" y="479"/>
                  </a:lnTo>
                  <a:cubicBezTo>
                    <a:pt x="241" y="479"/>
                    <a:pt x="241" y="479"/>
                    <a:pt x="241" y="479"/>
                  </a:cubicBezTo>
                  <a:cubicBezTo>
                    <a:pt x="339" y="484"/>
                    <a:pt x="419" y="523"/>
                    <a:pt x="489" y="557"/>
                  </a:cubicBezTo>
                  <a:cubicBezTo>
                    <a:pt x="549" y="586"/>
                    <a:pt x="602" y="612"/>
                    <a:pt x="655" y="612"/>
                  </a:cubicBezTo>
                  <a:cubicBezTo>
                    <a:pt x="665" y="612"/>
                    <a:pt x="676" y="611"/>
                    <a:pt x="686" y="609"/>
                  </a:cubicBezTo>
                  <a:cubicBezTo>
                    <a:pt x="737" y="599"/>
                    <a:pt x="1178" y="390"/>
                    <a:pt x="1269" y="346"/>
                  </a:cubicBezTo>
                  <a:cubicBezTo>
                    <a:pt x="1293" y="338"/>
                    <a:pt x="1312" y="320"/>
                    <a:pt x="1322" y="297"/>
                  </a:cubicBezTo>
                  <a:cubicBezTo>
                    <a:pt x="1333" y="274"/>
                    <a:pt x="1335" y="248"/>
                    <a:pt x="1326" y="2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74E714C-11BD-A248-B6C6-2A38892EEDA4}"/>
                </a:ext>
              </a:extLst>
            </p:cNvPr>
            <p:cNvSpPr/>
            <p:nvPr/>
          </p:nvSpPr>
          <p:spPr>
            <a:xfrm>
              <a:off x="1218960" y="6819728"/>
              <a:ext cx="325440" cy="32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05" h="905">
                  <a:moveTo>
                    <a:pt x="169" y="175"/>
                  </a:moveTo>
                  <a:cubicBezTo>
                    <a:pt x="195" y="192"/>
                    <a:pt x="222" y="206"/>
                    <a:pt x="251" y="218"/>
                  </a:cubicBezTo>
                  <a:cubicBezTo>
                    <a:pt x="213" y="284"/>
                    <a:pt x="192" y="354"/>
                    <a:pt x="186" y="425"/>
                  </a:cubicBezTo>
                  <a:lnTo>
                    <a:pt x="57" y="425"/>
                  </a:lnTo>
                  <a:cubicBezTo>
                    <a:pt x="63" y="328"/>
                    <a:pt x="105" y="241"/>
                    <a:pt x="169" y="175"/>
                  </a:cubicBezTo>
                  <a:close/>
                  <a:moveTo>
                    <a:pt x="849" y="425"/>
                  </a:moveTo>
                  <a:lnTo>
                    <a:pt x="720" y="425"/>
                  </a:lnTo>
                  <a:cubicBezTo>
                    <a:pt x="717" y="355"/>
                    <a:pt x="698" y="285"/>
                    <a:pt x="663" y="219"/>
                  </a:cubicBezTo>
                  <a:cubicBezTo>
                    <a:pt x="690" y="208"/>
                    <a:pt x="715" y="195"/>
                    <a:pt x="740" y="179"/>
                  </a:cubicBezTo>
                  <a:cubicBezTo>
                    <a:pt x="802" y="244"/>
                    <a:pt x="842" y="330"/>
                    <a:pt x="849" y="425"/>
                  </a:cubicBezTo>
                  <a:close/>
                  <a:moveTo>
                    <a:pt x="736" y="730"/>
                  </a:moveTo>
                  <a:cubicBezTo>
                    <a:pt x="710" y="713"/>
                    <a:pt x="683" y="699"/>
                    <a:pt x="655" y="687"/>
                  </a:cubicBezTo>
                  <a:cubicBezTo>
                    <a:pt x="692" y="621"/>
                    <a:pt x="714" y="551"/>
                    <a:pt x="719" y="480"/>
                  </a:cubicBezTo>
                  <a:lnTo>
                    <a:pt x="849" y="480"/>
                  </a:lnTo>
                  <a:cubicBezTo>
                    <a:pt x="842" y="577"/>
                    <a:pt x="800" y="665"/>
                    <a:pt x="736" y="730"/>
                  </a:cubicBezTo>
                  <a:close/>
                  <a:moveTo>
                    <a:pt x="351" y="837"/>
                  </a:moveTo>
                  <a:cubicBezTo>
                    <a:pt x="298" y="823"/>
                    <a:pt x="250" y="798"/>
                    <a:pt x="208" y="765"/>
                  </a:cubicBezTo>
                  <a:cubicBezTo>
                    <a:pt x="228" y="754"/>
                    <a:pt x="249" y="744"/>
                    <a:pt x="270" y="735"/>
                  </a:cubicBezTo>
                  <a:cubicBezTo>
                    <a:pt x="293" y="770"/>
                    <a:pt x="320" y="804"/>
                    <a:pt x="351" y="837"/>
                  </a:cubicBezTo>
                  <a:close/>
                  <a:moveTo>
                    <a:pt x="625" y="735"/>
                  </a:moveTo>
                  <a:cubicBezTo>
                    <a:pt x="649" y="744"/>
                    <a:pt x="671" y="755"/>
                    <a:pt x="693" y="768"/>
                  </a:cubicBezTo>
                  <a:cubicBezTo>
                    <a:pt x="647" y="803"/>
                    <a:pt x="594" y="829"/>
                    <a:pt x="535" y="841"/>
                  </a:cubicBezTo>
                  <a:cubicBezTo>
                    <a:pt x="570" y="807"/>
                    <a:pt x="600" y="771"/>
                    <a:pt x="625" y="735"/>
                  </a:cubicBezTo>
                  <a:close/>
                  <a:moveTo>
                    <a:pt x="444" y="849"/>
                  </a:moveTo>
                  <a:cubicBezTo>
                    <a:pt x="396" y="807"/>
                    <a:pt x="356" y="763"/>
                    <a:pt x="325" y="717"/>
                  </a:cubicBezTo>
                  <a:cubicBezTo>
                    <a:pt x="367" y="706"/>
                    <a:pt x="411" y="700"/>
                    <a:pt x="455" y="701"/>
                  </a:cubicBezTo>
                  <a:cubicBezTo>
                    <a:pt x="494" y="702"/>
                    <a:pt x="533" y="707"/>
                    <a:pt x="570" y="717"/>
                  </a:cubicBezTo>
                  <a:cubicBezTo>
                    <a:pt x="537" y="763"/>
                    <a:pt x="494" y="807"/>
                    <a:pt x="444" y="849"/>
                  </a:cubicBezTo>
                  <a:close/>
                  <a:moveTo>
                    <a:pt x="664" y="480"/>
                  </a:moveTo>
                  <a:cubicBezTo>
                    <a:pt x="658" y="545"/>
                    <a:pt x="637" y="608"/>
                    <a:pt x="602" y="668"/>
                  </a:cubicBezTo>
                  <a:cubicBezTo>
                    <a:pt x="555" y="654"/>
                    <a:pt x="506" y="647"/>
                    <a:pt x="456" y="646"/>
                  </a:cubicBezTo>
                  <a:cubicBezTo>
                    <a:pt x="401" y="645"/>
                    <a:pt x="347" y="652"/>
                    <a:pt x="295" y="668"/>
                  </a:cubicBezTo>
                  <a:cubicBezTo>
                    <a:pt x="262" y="607"/>
                    <a:pt x="244" y="544"/>
                    <a:pt x="241" y="480"/>
                  </a:cubicBezTo>
                  <a:close/>
                  <a:moveTo>
                    <a:pt x="450" y="260"/>
                  </a:moveTo>
                  <a:cubicBezTo>
                    <a:pt x="453" y="260"/>
                    <a:pt x="456" y="260"/>
                    <a:pt x="458" y="260"/>
                  </a:cubicBezTo>
                  <a:cubicBezTo>
                    <a:pt x="510" y="260"/>
                    <a:pt x="562" y="252"/>
                    <a:pt x="611" y="238"/>
                  </a:cubicBezTo>
                  <a:cubicBezTo>
                    <a:pt x="644" y="298"/>
                    <a:pt x="662" y="361"/>
                    <a:pt x="665" y="425"/>
                  </a:cubicBezTo>
                  <a:lnTo>
                    <a:pt x="242" y="425"/>
                  </a:lnTo>
                  <a:cubicBezTo>
                    <a:pt x="247" y="361"/>
                    <a:pt x="268" y="298"/>
                    <a:pt x="304" y="237"/>
                  </a:cubicBezTo>
                  <a:cubicBezTo>
                    <a:pt x="351" y="251"/>
                    <a:pt x="400" y="259"/>
                    <a:pt x="450" y="260"/>
                  </a:cubicBezTo>
                  <a:close/>
                  <a:moveTo>
                    <a:pt x="554" y="69"/>
                  </a:moveTo>
                  <a:cubicBezTo>
                    <a:pt x="607" y="83"/>
                    <a:pt x="656" y="108"/>
                    <a:pt x="697" y="140"/>
                  </a:cubicBezTo>
                  <a:cubicBezTo>
                    <a:pt x="677" y="152"/>
                    <a:pt x="657" y="162"/>
                    <a:pt x="635" y="171"/>
                  </a:cubicBezTo>
                  <a:cubicBezTo>
                    <a:pt x="613" y="136"/>
                    <a:pt x="586" y="102"/>
                    <a:pt x="554" y="69"/>
                  </a:cubicBezTo>
                  <a:close/>
                  <a:moveTo>
                    <a:pt x="280" y="170"/>
                  </a:moveTo>
                  <a:cubicBezTo>
                    <a:pt x="257" y="161"/>
                    <a:pt x="234" y="150"/>
                    <a:pt x="212" y="137"/>
                  </a:cubicBezTo>
                  <a:cubicBezTo>
                    <a:pt x="258" y="102"/>
                    <a:pt x="312" y="77"/>
                    <a:pt x="370" y="64"/>
                  </a:cubicBezTo>
                  <a:cubicBezTo>
                    <a:pt x="335" y="99"/>
                    <a:pt x="306" y="134"/>
                    <a:pt x="280" y="170"/>
                  </a:cubicBezTo>
                  <a:close/>
                  <a:moveTo>
                    <a:pt x="461" y="56"/>
                  </a:moveTo>
                  <a:cubicBezTo>
                    <a:pt x="510" y="99"/>
                    <a:pt x="549" y="143"/>
                    <a:pt x="581" y="189"/>
                  </a:cubicBezTo>
                  <a:cubicBezTo>
                    <a:pt x="539" y="200"/>
                    <a:pt x="495" y="205"/>
                    <a:pt x="451" y="204"/>
                  </a:cubicBezTo>
                  <a:cubicBezTo>
                    <a:pt x="411" y="204"/>
                    <a:pt x="373" y="198"/>
                    <a:pt x="335" y="189"/>
                  </a:cubicBezTo>
                  <a:cubicBezTo>
                    <a:pt x="369" y="142"/>
                    <a:pt x="411" y="98"/>
                    <a:pt x="461" y="56"/>
                  </a:cubicBezTo>
                  <a:close/>
                  <a:moveTo>
                    <a:pt x="185" y="480"/>
                  </a:moveTo>
                  <a:cubicBezTo>
                    <a:pt x="188" y="551"/>
                    <a:pt x="207" y="620"/>
                    <a:pt x="242" y="687"/>
                  </a:cubicBezTo>
                  <a:cubicBezTo>
                    <a:pt x="216" y="698"/>
                    <a:pt x="190" y="711"/>
                    <a:pt x="165" y="727"/>
                  </a:cubicBezTo>
                  <a:cubicBezTo>
                    <a:pt x="103" y="662"/>
                    <a:pt x="63" y="575"/>
                    <a:pt x="57" y="480"/>
                  </a:cubicBezTo>
                  <a:close/>
                  <a:moveTo>
                    <a:pt x="429" y="904"/>
                  </a:moveTo>
                  <a:cubicBezTo>
                    <a:pt x="431" y="905"/>
                    <a:pt x="433" y="905"/>
                    <a:pt x="435" y="905"/>
                  </a:cubicBezTo>
                  <a:cubicBezTo>
                    <a:pt x="436" y="905"/>
                    <a:pt x="437" y="905"/>
                    <a:pt x="438" y="905"/>
                  </a:cubicBezTo>
                  <a:cubicBezTo>
                    <a:pt x="443" y="905"/>
                    <a:pt x="448" y="905"/>
                    <a:pt x="453" y="905"/>
                  </a:cubicBezTo>
                  <a:cubicBezTo>
                    <a:pt x="564" y="905"/>
                    <a:pt x="670" y="865"/>
                    <a:pt x="753" y="791"/>
                  </a:cubicBezTo>
                  <a:cubicBezTo>
                    <a:pt x="757" y="789"/>
                    <a:pt x="760" y="786"/>
                    <a:pt x="763" y="782"/>
                  </a:cubicBezTo>
                  <a:lnTo>
                    <a:pt x="764" y="781"/>
                  </a:lnTo>
                  <a:cubicBezTo>
                    <a:pt x="767" y="778"/>
                    <a:pt x="770" y="775"/>
                    <a:pt x="772" y="773"/>
                  </a:cubicBezTo>
                  <a:cubicBezTo>
                    <a:pt x="858" y="687"/>
                    <a:pt x="905" y="574"/>
                    <a:pt x="905" y="453"/>
                  </a:cubicBezTo>
                  <a:cubicBezTo>
                    <a:pt x="905" y="332"/>
                    <a:pt x="858" y="218"/>
                    <a:pt x="772" y="133"/>
                  </a:cubicBezTo>
                  <a:cubicBezTo>
                    <a:pt x="693" y="53"/>
                    <a:pt x="589" y="7"/>
                    <a:pt x="477" y="1"/>
                  </a:cubicBezTo>
                  <a:cubicBezTo>
                    <a:pt x="474" y="0"/>
                    <a:pt x="470" y="0"/>
                    <a:pt x="467" y="1"/>
                  </a:cubicBezTo>
                  <a:cubicBezTo>
                    <a:pt x="463" y="1"/>
                    <a:pt x="458" y="1"/>
                    <a:pt x="454" y="1"/>
                  </a:cubicBezTo>
                  <a:cubicBezTo>
                    <a:pt x="453" y="0"/>
                    <a:pt x="452" y="0"/>
                    <a:pt x="450" y="1"/>
                  </a:cubicBezTo>
                  <a:cubicBezTo>
                    <a:pt x="339" y="1"/>
                    <a:pt x="234" y="42"/>
                    <a:pt x="152" y="115"/>
                  </a:cubicBezTo>
                  <a:cubicBezTo>
                    <a:pt x="148" y="117"/>
                    <a:pt x="145" y="120"/>
                    <a:pt x="143" y="123"/>
                  </a:cubicBezTo>
                  <a:cubicBezTo>
                    <a:pt x="139" y="127"/>
                    <a:pt x="136" y="130"/>
                    <a:pt x="133" y="133"/>
                  </a:cubicBezTo>
                  <a:cubicBezTo>
                    <a:pt x="47" y="218"/>
                    <a:pt x="0" y="332"/>
                    <a:pt x="0" y="453"/>
                  </a:cubicBezTo>
                  <a:cubicBezTo>
                    <a:pt x="0" y="574"/>
                    <a:pt x="47" y="687"/>
                    <a:pt x="133" y="773"/>
                  </a:cubicBezTo>
                  <a:cubicBezTo>
                    <a:pt x="213" y="852"/>
                    <a:pt x="317" y="899"/>
                    <a:pt x="429" y="90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939BCB-848A-384F-B4E6-E658DC96AC2E}"/>
              </a:ext>
            </a:extLst>
          </p:cNvPr>
          <p:cNvGrpSpPr/>
          <p:nvPr/>
        </p:nvGrpSpPr>
        <p:grpSpPr>
          <a:xfrm>
            <a:off x="19100048" y="5161599"/>
            <a:ext cx="1087360" cy="1042710"/>
            <a:chOff x="1157760" y="1140368"/>
            <a:chExt cx="447120" cy="428760"/>
          </a:xfrm>
          <a:solidFill>
            <a:schemeClr val="bg2"/>
          </a:solidFill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23E28B1-94FE-2C4C-8B8D-8ABE16EBB578}"/>
                </a:ext>
              </a:extLst>
            </p:cNvPr>
            <p:cNvSpPr/>
            <p:nvPr/>
          </p:nvSpPr>
          <p:spPr>
            <a:xfrm>
              <a:off x="1157760" y="1140368"/>
              <a:ext cx="447120" cy="428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43" h="1192">
                  <a:moveTo>
                    <a:pt x="1180" y="957"/>
                  </a:moveTo>
                  <a:lnTo>
                    <a:pt x="592" y="957"/>
                  </a:lnTo>
                  <a:lnTo>
                    <a:pt x="798" y="345"/>
                  </a:lnTo>
                  <a:lnTo>
                    <a:pt x="1188" y="345"/>
                  </a:lnTo>
                  <a:lnTo>
                    <a:pt x="1188" y="949"/>
                  </a:lnTo>
                  <a:cubicBezTo>
                    <a:pt x="1188" y="953"/>
                    <a:pt x="1184" y="957"/>
                    <a:pt x="1180" y="957"/>
                  </a:cubicBezTo>
                  <a:close/>
                  <a:moveTo>
                    <a:pt x="429" y="1115"/>
                  </a:moveTo>
                  <a:lnTo>
                    <a:pt x="413" y="1033"/>
                  </a:lnTo>
                  <a:lnTo>
                    <a:pt x="699" y="190"/>
                  </a:lnTo>
                  <a:lnTo>
                    <a:pt x="782" y="218"/>
                  </a:lnTo>
                  <a:lnTo>
                    <a:pt x="498" y="1061"/>
                  </a:lnTo>
                  <a:close/>
                  <a:moveTo>
                    <a:pt x="63" y="957"/>
                  </a:moveTo>
                  <a:cubicBezTo>
                    <a:pt x="59" y="957"/>
                    <a:pt x="55" y="953"/>
                    <a:pt x="55" y="949"/>
                  </a:cubicBezTo>
                  <a:lnTo>
                    <a:pt x="55" y="345"/>
                  </a:lnTo>
                  <a:lnTo>
                    <a:pt x="588" y="345"/>
                  </a:lnTo>
                  <a:lnTo>
                    <a:pt x="381" y="957"/>
                  </a:lnTo>
                  <a:close/>
                  <a:moveTo>
                    <a:pt x="63" y="235"/>
                  </a:moveTo>
                  <a:lnTo>
                    <a:pt x="625" y="235"/>
                  </a:lnTo>
                  <a:lnTo>
                    <a:pt x="600" y="309"/>
                  </a:lnTo>
                  <a:lnTo>
                    <a:pt x="55" y="309"/>
                  </a:lnTo>
                  <a:lnTo>
                    <a:pt x="55" y="243"/>
                  </a:lnTo>
                  <a:cubicBezTo>
                    <a:pt x="55" y="239"/>
                    <a:pt x="59" y="235"/>
                    <a:pt x="63" y="235"/>
                  </a:cubicBezTo>
                  <a:close/>
                  <a:moveTo>
                    <a:pt x="742" y="63"/>
                  </a:moveTo>
                  <a:lnTo>
                    <a:pt x="824" y="93"/>
                  </a:lnTo>
                  <a:lnTo>
                    <a:pt x="800" y="165"/>
                  </a:lnTo>
                  <a:lnTo>
                    <a:pt x="717" y="137"/>
                  </a:lnTo>
                  <a:close/>
                  <a:moveTo>
                    <a:pt x="1188" y="243"/>
                  </a:moveTo>
                  <a:lnTo>
                    <a:pt x="1188" y="309"/>
                  </a:lnTo>
                  <a:lnTo>
                    <a:pt x="810" y="309"/>
                  </a:lnTo>
                  <a:lnTo>
                    <a:pt x="834" y="235"/>
                  </a:lnTo>
                  <a:lnTo>
                    <a:pt x="1180" y="235"/>
                  </a:lnTo>
                  <a:cubicBezTo>
                    <a:pt x="1184" y="235"/>
                    <a:pt x="1188" y="239"/>
                    <a:pt x="1188" y="243"/>
                  </a:cubicBezTo>
                  <a:close/>
                  <a:moveTo>
                    <a:pt x="1180" y="180"/>
                  </a:moveTo>
                  <a:lnTo>
                    <a:pt x="853" y="180"/>
                  </a:lnTo>
                  <a:lnTo>
                    <a:pt x="885" y="85"/>
                  </a:lnTo>
                  <a:cubicBezTo>
                    <a:pt x="890" y="71"/>
                    <a:pt x="882" y="56"/>
                    <a:pt x="868" y="50"/>
                  </a:cubicBezTo>
                  <a:lnTo>
                    <a:pt x="735" y="1"/>
                  </a:lnTo>
                  <a:cubicBezTo>
                    <a:pt x="728" y="-1"/>
                    <a:pt x="720" y="-1"/>
                    <a:pt x="713" y="2"/>
                  </a:cubicBezTo>
                  <a:cubicBezTo>
                    <a:pt x="707" y="6"/>
                    <a:pt x="701" y="11"/>
                    <a:pt x="699" y="18"/>
                  </a:cubicBezTo>
                  <a:lnTo>
                    <a:pt x="657" y="143"/>
                  </a:lnTo>
                  <a:cubicBezTo>
                    <a:pt x="656" y="144"/>
                    <a:pt x="656" y="145"/>
                    <a:pt x="656" y="146"/>
                  </a:cubicBezTo>
                  <a:cubicBezTo>
                    <a:pt x="655" y="147"/>
                    <a:pt x="655" y="147"/>
                    <a:pt x="655" y="148"/>
                  </a:cubicBezTo>
                  <a:lnTo>
                    <a:pt x="644" y="180"/>
                  </a:lnTo>
                  <a:lnTo>
                    <a:pt x="643" y="180"/>
                  </a:lnTo>
                  <a:lnTo>
                    <a:pt x="63" y="180"/>
                  </a:lnTo>
                  <a:cubicBezTo>
                    <a:pt x="28" y="180"/>
                    <a:pt x="0" y="208"/>
                    <a:pt x="0" y="243"/>
                  </a:cubicBezTo>
                  <a:lnTo>
                    <a:pt x="0" y="949"/>
                  </a:lnTo>
                  <a:cubicBezTo>
                    <a:pt x="0" y="984"/>
                    <a:pt x="28" y="1012"/>
                    <a:pt x="63" y="1012"/>
                  </a:cubicBezTo>
                  <a:lnTo>
                    <a:pt x="362" y="1012"/>
                  </a:lnTo>
                  <a:lnTo>
                    <a:pt x="358" y="1022"/>
                  </a:lnTo>
                  <a:cubicBezTo>
                    <a:pt x="357" y="1027"/>
                    <a:pt x="356" y="1032"/>
                    <a:pt x="357" y="1036"/>
                  </a:cubicBezTo>
                  <a:lnTo>
                    <a:pt x="384" y="1170"/>
                  </a:lnTo>
                  <a:cubicBezTo>
                    <a:pt x="386" y="1179"/>
                    <a:pt x="392" y="1187"/>
                    <a:pt x="401" y="1190"/>
                  </a:cubicBezTo>
                  <a:cubicBezTo>
                    <a:pt x="404" y="1192"/>
                    <a:pt x="408" y="1192"/>
                    <a:pt x="411" y="1192"/>
                  </a:cubicBezTo>
                  <a:cubicBezTo>
                    <a:pt x="417" y="1192"/>
                    <a:pt x="423" y="1190"/>
                    <a:pt x="428" y="1186"/>
                  </a:cubicBezTo>
                  <a:lnTo>
                    <a:pt x="539" y="1099"/>
                  </a:lnTo>
                  <a:cubicBezTo>
                    <a:pt x="543" y="1096"/>
                    <a:pt x="546" y="1091"/>
                    <a:pt x="548" y="1086"/>
                  </a:cubicBezTo>
                  <a:lnTo>
                    <a:pt x="573" y="1012"/>
                  </a:lnTo>
                  <a:lnTo>
                    <a:pt x="1180" y="1012"/>
                  </a:lnTo>
                  <a:cubicBezTo>
                    <a:pt x="1215" y="1012"/>
                    <a:pt x="1243" y="984"/>
                    <a:pt x="1243" y="949"/>
                  </a:cubicBezTo>
                  <a:lnTo>
                    <a:pt x="1243" y="243"/>
                  </a:lnTo>
                  <a:cubicBezTo>
                    <a:pt x="1243" y="208"/>
                    <a:pt x="1215" y="180"/>
                    <a:pt x="1180" y="1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90D60CE-6DA6-794A-9F2B-F6C0DA062DF1}"/>
                </a:ext>
              </a:extLst>
            </p:cNvPr>
            <p:cNvSpPr/>
            <p:nvPr/>
          </p:nvSpPr>
          <p:spPr>
            <a:xfrm>
              <a:off x="11966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D5B5DCE-3213-2D4B-B1A8-8505724DF5F8}"/>
                </a:ext>
              </a:extLst>
            </p:cNvPr>
            <p:cNvSpPr/>
            <p:nvPr/>
          </p:nvSpPr>
          <p:spPr>
            <a:xfrm>
              <a:off x="12182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E8E8265-AAB4-7348-A407-2E58B5657A0D}"/>
                </a:ext>
              </a:extLst>
            </p:cNvPr>
            <p:cNvSpPr/>
            <p:nvPr/>
          </p:nvSpPr>
          <p:spPr>
            <a:xfrm>
              <a:off x="1239840" y="1232168"/>
              <a:ext cx="14040" cy="14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615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Marcador de imagen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Marcador de imagen 6"/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798BA0-6D55-8D49-8C58-C529A5A98C57}"/>
              </a:ext>
            </a:extLst>
          </p:cNvPr>
          <p:cNvGrpSpPr/>
          <p:nvPr/>
        </p:nvGrpSpPr>
        <p:grpSpPr>
          <a:xfrm>
            <a:off x="16260154" y="1790955"/>
            <a:ext cx="6772911" cy="10134087"/>
            <a:chOff x="1345975" y="2769781"/>
            <a:chExt cx="6772911" cy="101340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5B7370-6FE1-AF48-BACD-C7BCD48BE0D8}"/>
                </a:ext>
              </a:extLst>
            </p:cNvPr>
            <p:cNvGrpSpPr/>
            <p:nvPr/>
          </p:nvGrpSpPr>
          <p:grpSpPr>
            <a:xfrm>
              <a:off x="1345975" y="2769781"/>
              <a:ext cx="6772911" cy="5092969"/>
              <a:chOff x="3590289" y="3822458"/>
              <a:chExt cx="6772911" cy="509296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7EA6044-1794-FE47-87C3-CC4DB9B28120}"/>
                  </a:ext>
                </a:extLst>
              </p:cNvPr>
              <p:cNvGrpSpPr/>
              <p:nvPr/>
            </p:nvGrpSpPr>
            <p:grpSpPr>
              <a:xfrm>
                <a:off x="3742689" y="3822458"/>
                <a:ext cx="6620511" cy="2268817"/>
                <a:chOff x="7339330" y="1023902"/>
                <a:chExt cx="6620511" cy="2268817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F21F53E-65DC-C042-AFE4-5289D1798BD2}"/>
                    </a:ext>
                  </a:extLst>
                </p:cNvPr>
                <p:cNvSpPr txBox="1"/>
                <p:nvPr/>
              </p:nvSpPr>
              <p:spPr>
                <a:xfrm>
                  <a:off x="7339330" y="1415536"/>
                  <a:ext cx="6620511" cy="17543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spc="300" dirty="0">
                      <a:solidFill>
                        <a:schemeClr val="tx2"/>
                      </a:solidFill>
                      <a:latin typeface="Montserrat" pitchFamily="2" charset="77"/>
                      <a:ea typeface="Roboto" panose="02000000000000000000" pitchFamily="2" charset="0"/>
                      <a:cs typeface="Poppins Medium" pitchFamily="2" charset="77"/>
                    </a:rPr>
                    <a:t>PORTFOLIO SHOWCASE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465A4B3-5237-A245-A8EA-7D3B1CB54164}"/>
                    </a:ext>
                  </a:extLst>
                </p:cNvPr>
                <p:cNvSpPr txBox="1"/>
                <p:nvPr/>
              </p:nvSpPr>
              <p:spPr>
                <a:xfrm>
                  <a:off x="7422512" y="1023902"/>
                  <a:ext cx="4735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spc="600" dirty="0">
                      <a:latin typeface="Montserrat Light" pitchFamily="2" charset="77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WRITE SOMETHING HERE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BF4A894-9BBF-7B4D-8142-69C38FD77538}"/>
                    </a:ext>
                  </a:extLst>
                </p:cNvPr>
                <p:cNvSpPr/>
                <p:nvPr/>
              </p:nvSpPr>
              <p:spPr>
                <a:xfrm>
                  <a:off x="7422512" y="3195898"/>
                  <a:ext cx="863604" cy="96821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C105B24B-3C4B-7541-B93F-5E6699723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0289" y="6539252"/>
                <a:ext cx="6772911" cy="2376175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Service being offered by a company. Ideally, a product should meet a certain consumer demand, or it should be so compelling.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54B7A8A-4EB5-774D-ABA5-A4D5C6A1904C}"/>
                </a:ext>
              </a:extLst>
            </p:cNvPr>
            <p:cNvGrpSpPr/>
            <p:nvPr/>
          </p:nvGrpSpPr>
          <p:grpSpPr>
            <a:xfrm>
              <a:off x="1581557" y="8988570"/>
              <a:ext cx="5702113" cy="3915298"/>
              <a:chOff x="13910191" y="6858000"/>
              <a:chExt cx="5702113" cy="391529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79CA43-DC52-2843-BAB0-59C7FFAEC815}"/>
                  </a:ext>
                </a:extLst>
              </p:cNvPr>
              <p:cNvSpPr txBox="1"/>
              <p:nvPr/>
            </p:nvSpPr>
            <p:spPr>
              <a:xfrm>
                <a:off x="14806876" y="9145288"/>
                <a:ext cx="4805427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C8CC89-A651-C64D-9BDC-D3D3B95E60AC}"/>
                  </a:ext>
                </a:extLst>
              </p:cNvPr>
              <p:cNvSpPr txBox="1"/>
              <p:nvPr/>
            </p:nvSpPr>
            <p:spPr>
              <a:xfrm>
                <a:off x="14806876" y="6858000"/>
                <a:ext cx="4805428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AE7B3BE-EC68-CC4B-A9EE-A3170B1C928F}"/>
                  </a:ext>
                </a:extLst>
              </p:cNvPr>
              <p:cNvSpPr/>
              <p:nvPr/>
            </p:nvSpPr>
            <p:spPr>
              <a:xfrm>
                <a:off x="13910191" y="7031439"/>
                <a:ext cx="354807" cy="354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2B2F2B-4BDD-1C41-B4D6-449804F354A8}"/>
                  </a:ext>
                </a:extLst>
              </p:cNvPr>
              <p:cNvSpPr/>
              <p:nvPr/>
            </p:nvSpPr>
            <p:spPr>
              <a:xfrm>
                <a:off x="13910191" y="9334925"/>
                <a:ext cx="354807" cy="354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0239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6CAE5-DD21-A241-9201-E26AEC650A92}"/>
              </a:ext>
            </a:extLst>
          </p:cNvPr>
          <p:cNvGrpSpPr/>
          <p:nvPr/>
        </p:nvGrpSpPr>
        <p:grpSpPr>
          <a:xfrm>
            <a:off x="1641711" y="1145605"/>
            <a:ext cx="6587890" cy="4566791"/>
            <a:chOff x="1641711" y="7311775"/>
            <a:chExt cx="6587890" cy="456679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319FD4-19BC-6844-9557-962FBACFA46D}"/>
                </a:ext>
              </a:extLst>
            </p:cNvPr>
            <p:cNvGrpSpPr/>
            <p:nvPr/>
          </p:nvGrpSpPr>
          <p:grpSpPr>
            <a:xfrm>
              <a:off x="1774825" y="7311775"/>
              <a:ext cx="5256596" cy="2265083"/>
              <a:chOff x="1774825" y="9939780"/>
              <a:chExt cx="5256596" cy="226508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41F7AD-1218-7546-9FCE-F41243005D80}"/>
                  </a:ext>
                </a:extLst>
              </p:cNvPr>
              <p:cNvSpPr txBox="1"/>
              <p:nvPr/>
            </p:nvSpPr>
            <p:spPr>
              <a:xfrm>
                <a:off x="1774825" y="10331414"/>
                <a:ext cx="5256596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PORTFOLIO SHOWCASE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F16B958-F43C-D247-AC79-70F9A9AD49A4}"/>
                  </a:ext>
                </a:extLst>
              </p:cNvPr>
              <p:cNvSpPr txBox="1"/>
              <p:nvPr/>
            </p:nvSpPr>
            <p:spPr>
              <a:xfrm>
                <a:off x="1831975" y="9939780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B867CBF-3DBB-394C-B4AA-1FF6CA75B94B}"/>
                  </a:ext>
                </a:extLst>
              </p:cNvPr>
              <p:cNvSpPr/>
              <p:nvPr/>
            </p:nvSpPr>
            <p:spPr>
              <a:xfrm>
                <a:off x="1897474" y="12108042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7" name="Subtitle 2">
              <a:extLst>
                <a:ext uri="{FF2B5EF4-FFF2-40B4-BE49-F238E27FC236}">
                  <a16:creationId xmlns:a16="http://schemas.microsoft.com/office/drawing/2014/main" id="{BEEA1C8E-06BF-F842-AD2E-184B23CCDA36}"/>
                </a:ext>
              </a:extLst>
            </p:cNvPr>
            <p:cNvSpPr txBox="1">
              <a:spLocks/>
            </p:cNvSpPr>
            <p:nvPr/>
          </p:nvSpPr>
          <p:spPr>
            <a:xfrm>
              <a:off x="1641711" y="10053824"/>
              <a:ext cx="6587890" cy="182474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3649F2-CFE7-B140-98FE-E319090F8C27}"/>
              </a:ext>
            </a:extLst>
          </p:cNvPr>
          <p:cNvGrpSpPr/>
          <p:nvPr/>
        </p:nvGrpSpPr>
        <p:grpSpPr>
          <a:xfrm>
            <a:off x="18619533" y="8775746"/>
            <a:ext cx="4487238" cy="3022506"/>
            <a:chOff x="19034914" y="9333301"/>
            <a:chExt cx="4487238" cy="3022506"/>
          </a:xfrm>
        </p:grpSpPr>
        <p:sp>
          <p:nvSpPr>
            <p:cNvPr id="59" name="Subtitle 2">
              <a:extLst>
                <a:ext uri="{FF2B5EF4-FFF2-40B4-BE49-F238E27FC236}">
                  <a16:creationId xmlns:a16="http://schemas.microsoft.com/office/drawing/2014/main" id="{DCBE9B11-D52B-4C43-8934-6076C7FCD7DE}"/>
                </a:ext>
              </a:extLst>
            </p:cNvPr>
            <p:cNvSpPr txBox="1">
              <a:spLocks/>
            </p:cNvSpPr>
            <p:nvPr/>
          </p:nvSpPr>
          <p:spPr>
            <a:xfrm>
              <a:off x="19034914" y="9979632"/>
              <a:ext cx="4487238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Refers to a good or service being offered by a company, ideally, a product should.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91BE935-9C13-724B-AFF0-8B2004899B47}"/>
                </a:ext>
              </a:extLst>
            </p:cNvPr>
            <p:cNvSpPr/>
            <p:nvPr/>
          </p:nvSpPr>
          <p:spPr>
            <a:xfrm>
              <a:off x="19184429" y="9333301"/>
              <a:ext cx="43377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Your Title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1590C-037C-6F49-8DD8-3BE56A158B83}"/>
              </a:ext>
            </a:extLst>
          </p:cNvPr>
          <p:cNvGrpSpPr/>
          <p:nvPr/>
        </p:nvGrpSpPr>
        <p:grpSpPr>
          <a:xfrm>
            <a:off x="16302157" y="9245574"/>
            <a:ext cx="2082853" cy="2082851"/>
            <a:chOff x="16717538" y="9245574"/>
            <a:chExt cx="2082853" cy="208285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8C26CD0-6006-AC41-A4F3-E67A5894426A}"/>
                </a:ext>
              </a:extLst>
            </p:cNvPr>
            <p:cNvSpPr/>
            <p:nvPr/>
          </p:nvSpPr>
          <p:spPr>
            <a:xfrm>
              <a:off x="16717538" y="9245574"/>
              <a:ext cx="2082853" cy="20828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DBBB980-A27F-1348-B577-8EBA4A0CEF8C}"/>
                </a:ext>
              </a:extLst>
            </p:cNvPr>
            <p:cNvGrpSpPr/>
            <p:nvPr/>
          </p:nvGrpSpPr>
          <p:grpSpPr>
            <a:xfrm>
              <a:off x="17177636" y="9827765"/>
              <a:ext cx="1162651" cy="954285"/>
              <a:chOff x="428400" y="2589727"/>
              <a:chExt cx="478080" cy="392400"/>
            </a:xfrm>
            <a:solidFill>
              <a:schemeClr val="bg2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825EED6-83E0-A343-AE25-0BAB43437738}"/>
                  </a:ext>
                </a:extLst>
              </p:cNvPr>
              <p:cNvSpPr/>
              <p:nvPr/>
            </p:nvSpPr>
            <p:spPr>
              <a:xfrm>
                <a:off x="711360" y="2589727"/>
                <a:ext cx="195120" cy="191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43" h="534">
                    <a:moveTo>
                      <a:pt x="81" y="159"/>
                    </a:moveTo>
                    <a:lnTo>
                      <a:pt x="244" y="266"/>
                    </a:lnTo>
                    <a:lnTo>
                      <a:pt x="220" y="459"/>
                    </a:lnTo>
                    <a:lnTo>
                      <a:pt x="57" y="352"/>
                    </a:lnTo>
                    <a:close/>
                    <a:moveTo>
                      <a:pt x="298" y="58"/>
                    </a:moveTo>
                    <a:lnTo>
                      <a:pt x="453" y="160"/>
                    </a:lnTo>
                    <a:lnTo>
                      <a:pt x="277" y="222"/>
                    </a:lnTo>
                    <a:lnTo>
                      <a:pt x="121" y="119"/>
                    </a:lnTo>
                    <a:close/>
                    <a:moveTo>
                      <a:pt x="458" y="401"/>
                    </a:moveTo>
                    <a:lnTo>
                      <a:pt x="275" y="466"/>
                    </a:lnTo>
                    <a:lnTo>
                      <a:pt x="299" y="273"/>
                    </a:lnTo>
                    <a:lnTo>
                      <a:pt x="482" y="208"/>
                    </a:lnTo>
                    <a:close/>
                    <a:moveTo>
                      <a:pt x="543" y="168"/>
                    </a:moveTo>
                    <a:cubicBezTo>
                      <a:pt x="543" y="167"/>
                      <a:pt x="543" y="167"/>
                      <a:pt x="543" y="167"/>
                    </a:cubicBezTo>
                    <a:cubicBezTo>
                      <a:pt x="543" y="167"/>
                      <a:pt x="543" y="166"/>
                      <a:pt x="542" y="166"/>
                    </a:cubicBezTo>
                    <a:cubicBezTo>
                      <a:pt x="542" y="165"/>
                      <a:pt x="542" y="165"/>
                      <a:pt x="542" y="165"/>
                    </a:cubicBezTo>
                    <a:lnTo>
                      <a:pt x="542" y="164"/>
                    </a:lnTo>
                    <a:lnTo>
                      <a:pt x="542" y="163"/>
                    </a:lnTo>
                    <a:lnTo>
                      <a:pt x="542" y="162"/>
                    </a:lnTo>
                    <a:lnTo>
                      <a:pt x="542" y="161"/>
                    </a:lnTo>
                    <a:cubicBezTo>
                      <a:pt x="542" y="160"/>
                      <a:pt x="541" y="160"/>
                      <a:pt x="541" y="159"/>
                    </a:cubicBezTo>
                    <a:lnTo>
                      <a:pt x="541" y="158"/>
                    </a:lnTo>
                    <a:lnTo>
                      <a:pt x="541" y="157"/>
                    </a:lnTo>
                    <a:cubicBezTo>
                      <a:pt x="540" y="157"/>
                      <a:pt x="540" y="156"/>
                      <a:pt x="540" y="156"/>
                    </a:cubicBezTo>
                    <a:lnTo>
                      <a:pt x="540" y="155"/>
                    </a:lnTo>
                    <a:lnTo>
                      <a:pt x="539" y="155"/>
                    </a:lnTo>
                    <a:cubicBezTo>
                      <a:pt x="539" y="154"/>
                      <a:pt x="539" y="154"/>
                      <a:pt x="539" y="154"/>
                    </a:cubicBezTo>
                    <a:cubicBezTo>
                      <a:pt x="539" y="153"/>
                      <a:pt x="538" y="153"/>
                      <a:pt x="538" y="153"/>
                    </a:cubicBezTo>
                    <a:lnTo>
                      <a:pt x="538" y="152"/>
                    </a:lnTo>
                    <a:lnTo>
                      <a:pt x="537" y="151"/>
                    </a:lnTo>
                    <a:cubicBezTo>
                      <a:pt x="537" y="151"/>
                      <a:pt x="537" y="150"/>
                      <a:pt x="536" y="150"/>
                    </a:cubicBezTo>
                    <a:lnTo>
                      <a:pt x="536" y="149"/>
                    </a:lnTo>
                    <a:lnTo>
                      <a:pt x="535" y="149"/>
                    </a:lnTo>
                    <a:lnTo>
                      <a:pt x="535" y="148"/>
                    </a:lnTo>
                    <a:cubicBezTo>
                      <a:pt x="534" y="148"/>
                      <a:pt x="534" y="148"/>
                      <a:pt x="534" y="147"/>
                    </a:cubicBezTo>
                    <a:lnTo>
                      <a:pt x="533" y="147"/>
                    </a:lnTo>
                    <a:lnTo>
                      <a:pt x="533" y="146"/>
                    </a:lnTo>
                    <a:cubicBezTo>
                      <a:pt x="532" y="146"/>
                      <a:pt x="532" y="146"/>
                      <a:pt x="532" y="146"/>
                    </a:cubicBezTo>
                    <a:cubicBezTo>
                      <a:pt x="532" y="145"/>
                      <a:pt x="531" y="145"/>
                      <a:pt x="531" y="145"/>
                    </a:cubicBezTo>
                    <a:lnTo>
                      <a:pt x="530" y="145"/>
                    </a:lnTo>
                    <a:lnTo>
                      <a:pt x="530" y="144"/>
                    </a:lnTo>
                    <a:lnTo>
                      <a:pt x="318" y="5"/>
                    </a:lnTo>
                    <a:cubicBezTo>
                      <a:pt x="311" y="0"/>
                      <a:pt x="301" y="-2"/>
                      <a:pt x="292" y="1"/>
                    </a:cubicBezTo>
                    <a:lnTo>
                      <a:pt x="50" y="86"/>
                    </a:lnTo>
                    <a:lnTo>
                      <a:pt x="49" y="86"/>
                    </a:lnTo>
                    <a:lnTo>
                      <a:pt x="48" y="86"/>
                    </a:lnTo>
                    <a:cubicBezTo>
                      <a:pt x="48" y="87"/>
                      <a:pt x="47" y="87"/>
                      <a:pt x="47" y="87"/>
                    </a:cubicBezTo>
                    <a:cubicBezTo>
                      <a:pt x="46" y="87"/>
                      <a:pt x="46" y="88"/>
                      <a:pt x="46" y="88"/>
                    </a:cubicBezTo>
                    <a:cubicBezTo>
                      <a:pt x="45" y="88"/>
                      <a:pt x="45" y="88"/>
                      <a:pt x="44" y="88"/>
                    </a:cubicBezTo>
                    <a:cubicBezTo>
                      <a:pt x="44" y="89"/>
                      <a:pt x="44" y="89"/>
                      <a:pt x="43" y="89"/>
                    </a:cubicBezTo>
                    <a:lnTo>
                      <a:pt x="42" y="90"/>
                    </a:lnTo>
                    <a:lnTo>
                      <a:pt x="41" y="91"/>
                    </a:lnTo>
                    <a:lnTo>
                      <a:pt x="40" y="92"/>
                    </a:lnTo>
                    <a:lnTo>
                      <a:pt x="39" y="92"/>
                    </a:lnTo>
                    <a:cubicBezTo>
                      <a:pt x="39" y="93"/>
                      <a:pt x="39" y="93"/>
                      <a:pt x="38" y="94"/>
                    </a:cubicBezTo>
                    <a:cubicBezTo>
                      <a:pt x="37" y="95"/>
                      <a:pt x="37" y="95"/>
                      <a:pt x="37" y="96"/>
                    </a:cubicBezTo>
                    <a:lnTo>
                      <a:pt x="36" y="96"/>
                    </a:lnTo>
                    <a:lnTo>
                      <a:pt x="36" y="97"/>
                    </a:lnTo>
                    <a:lnTo>
                      <a:pt x="35" y="98"/>
                    </a:lnTo>
                    <a:lnTo>
                      <a:pt x="35" y="99"/>
                    </a:lnTo>
                    <a:cubicBezTo>
                      <a:pt x="34" y="99"/>
                      <a:pt x="34" y="100"/>
                      <a:pt x="34" y="100"/>
                    </a:cubicBezTo>
                    <a:lnTo>
                      <a:pt x="34" y="101"/>
                    </a:lnTo>
                    <a:cubicBezTo>
                      <a:pt x="34" y="101"/>
                      <a:pt x="33" y="101"/>
                      <a:pt x="33" y="102"/>
                    </a:cubicBezTo>
                    <a:lnTo>
                      <a:pt x="33" y="103"/>
                    </a:lnTo>
                    <a:lnTo>
                      <a:pt x="33" y="104"/>
                    </a:lnTo>
                    <a:cubicBezTo>
                      <a:pt x="33" y="105"/>
                      <a:pt x="32" y="105"/>
                      <a:pt x="32" y="105"/>
                    </a:cubicBezTo>
                    <a:lnTo>
                      <a:pt x="32" y="106"/>
                    </a:lnTo>
                    <a:lnTo>
                      <a:pt x="32" y="107"/>
                    </a:lnTo>
                    <a:lnTo>
                      <a:pt x="32" y="108"/>
                    </a:lnTo>
                    <a:lnTo>
                      <a:pt x="1" y="363"/>
                    </a:lnTo>
                    <a:cubicBezTo>
                      <a:pt x="1" y="363"/>
                      <a:pt x="0" y="364"/>
                      <a:pt x="0" y="365"/>
                    </a:cubicBezTo>
                    <a:lnTo>
                      <a:pt x="0" y="366"/>
                    </a:lnTo>
                    <a:lnTo>
                      <a:pt x="0" y="367"/>
                    </a:lnTo>
                    <a:cubicBezTo>
                      <a:pt x="0" y="368"/>
                      <a:pt x="0" y="368"/>
                      <a:pt x="1" y="369"/>
                    </a:cubicBezTo>
                    <a:lnTo>
                      <a:pt x="1" y="370"/>
                    </a:lnTo>
                    <a:lnTo>
                      <a:pt x="1" y="371"/>
                    </a:lnTo>
                    <a:lnTo>
                      <a:pt x="1" y="372"/>
                    </a:lnTo>
                    <a:cubicBezTo>
                      <a:pt x="1" y="373"/>
                      <a:pt x="1" y="373"/>
                      <a:pt x="2" y="374"/>
                    </a:cubicBezTo>
                    <a:lnTo>
                      <a:pt x="2" y="375"/>
                    </a:lnTo>
                    <a:lnTo>
                      <a:pt x="2" y="376"/>
                    </a:lnTo>
                    <a:cubicBezTo>
                      <a:pt x="3" y="377"/>
                      <a:pt x="3" y="377"/>
                      <a:pt x="3" y="377"/>
                    </a:cubicBezTo>
                    <a:cubicBezTo>
                      <a:pt x="3" y="378"/>
                      <a:pt x="3" y="378"/>
                      <a:pt x="3" y="379"/>
                    </a:cubicBezTo>
                    <a:cubicBezTo>
                      <a:pt x="4" y="379"/>
                      <a:pt x="4" y="380"/>
                      <a:pt x="4" y="380"/>
                    </a:cubicBezTo>
                    <a:lnTo>
                      <a:pt x="5" y="381"/>
                    </a:lnTo>
                    <a:lnTo>
                      <a:pt x="6" y="382"/>
                    </a:lnTo>
                    <a:lnTo>
                      <a:pt x="6" y="383"/>
                    </a:lnTo>
                    <a:cubicBezTo>
                      <a:pt x="7" y="383"/>
                      <a:pt x="7" y="384"/>
                      <a:pt x="7" y="384"/>
                    </a:cubicBezTo>
                    <a:cubicBezTo>
                      <a:pt x="8" y="384"/>
                      <a:pt x="8" y="385"/>
                      <a:pt x="8" y="385"/>
                    </a:cubicBezTo>
                    <a:lnTo>
                      <a:pt x="9" y="386"/>
                    </a:lnTo>
                    <a:cubicBezTo>
                      <a:pt x="10" y="386"/>
                      <a:pt x="10" y="387"/>
                      <a:pt x="10" y="387"/>
                    </a:cubicBezTo>
                    <a:cubicBezTo>
                      <a:pt x="10" y="387"/>
                      <a:pt x="11" y="387"/>
                      <a:pt x="11" y="388"/>
                    </a:cubicBezTo>
                    <a:cubicBezTo>
                      <a:pt x="12" y="388"/>
                      <a:pt x="12" y="388"/>
                      <a:pt x="12" y="389"/>
                    </a:cubicBezTo>
                    <a:cubicBezTo>
                      <a:pt x="13" y="389"/>
                      <a:pt x="13" y="389"/>
                      <a:pt x="13" y="389"/>
                    </a:cubicBezTo>
                    <a:lnTo>
                      <a:pt x="227" y="529"/>
                    </a:lnTo>
                    <a:lnTo>
                      <a:pt x="227" y="530"/>
                    </a:lnTo>
                    <a:cubicBezTo>
                      <a:pt x="228" y="530"/>
                      <a:pt x="228" y="530"/>
                      <a:pt x="228" y="530"/>
                    </a:cubicBezTo>
                    <a:cubicBezTo>
                      <a:pt x="229" y="531"/>
                      <a:pt x="229" y="531"/>
                      <a:pt x="229" y="531"/>
                    </a:cubicBezTo>
                    <a:cubicBezTo>
                      <a:pt x="230" y="531"/>
                      <a:pt x="230" y="531"/>
                      <a:pt x="230" y="531"/>
                    </a:cubicBezTo>
                    <a:lnTo>
                      <a:pt x="231" y="531"/>
                    </a:lnTo>
                    <a:lnTo>
                      <a:pt x="231" y="532"/>
                    </a:lnTo>
                    <a:cubicBezTo>
                      <a:pt x="232" y="532"/>
                      <a:pt x="232" y="532"/>
                      <a:pt x="232" y="532"/>
                    </a:cubicBezTo>
                    <a:lnTo>
                      <a:pt x="233" y="532"/>
                    </a:lnTo>
                    <a:lnTo>
                      <a:pt x="233" y="533"/>
                    </a:lnTo>
                    <a:cubicBezTo>
                      <a:pt x="234" y="533"/>
                      <a:pt x="234" y="533"/>
                      <a:pt x="234" y="533"/>
                    </a:cubicBezTo>
                    <a:lnTo>
                      <a:pt x="235" y="533"/>
                    </a:lnTo>
                    <a:lnTo>
                      <a:pt x="236" y="533"/>
                    </a:lnTo>
                    <a:lnTo>
                      <a:pt x="237" y="533"/>
                    </a:lnTo>
                    <a:lnTo>
                      <a:pt x="238" y="534"/>
                    </a:lnTo>
                    <a:lnTo>
                      <a:pt x="239" y="534"/>
                    </a:lnTo>
                    <a:lnTo>
                      <a:pt x="240" y="534"/>
                    </a:lnTo>
                    <a:lnTo>
                      <a:pt x="241" y="534"/>
                    </a:lnTo>
                    <a:lnTo>
                      <a:pt x="242" y="534"/>
                    </a:lnTo>
                    <a:cubicBezTo>
                      <a:pt x="243" y="534"/>
                      <a:pt x="244" y="534"/>
                      <a:pt x="244" y="534"/>
                    </a:cubicBezTo>
                    <a:cubicBezTo>
                      <a:pt x="245" y="534"/>
                      <a:pt x="245" y="534"/>
                      <a:pt x="245" y="534"/>
                    </a:cubicBezTo>
                    <a:lnTo>
                      <a:pt x="246" y="534"/>
                    </a:lnTo>
                    <a:lnTo>
                      <a:pt x="247" y="533"/>
                    </a:lnTo>
                    <a:lnTo>
                      <a:pt x="248" y="533"/>
                    </a:lnTo>
                    <a:cubicBezTo>
                      <a:pt x="249" y="533"/>
                      <a:pt x="249" y="533"/>
                      <a:pt x="249" y="533"/>
                    </a:cubicBezTo>
                    <a:cubicBezTo>
                      <a:pt x="250" y="533"/>
                      <a:pt x="250" y="533"/>
                      <a:pt x="250" y="533"/>
                    </a:cubicBezTo>
                    <a:cubicBezTo>
                      <a:pt x="251" y="533"/>
                      <a:pt x="251" y="532"/>
                      <a:pt x="251" y="532"/>
                    </a:cubicBezTo>
                    <a:lnTo>
                      <a:pt x="493" y="448"/>
                    </a:lnTo>
                    <a:cubicBezTo>
                      <a:pt x="500" y="445"/>
                      <a:pt x="506" y="440"/>
                      <a:pt x="509" y="433"/>
                    </a:cubicBezTo>
                    <a:cubicBezTo>
                      <a:pt x="509" y="432"/>
                      <a:pt x="509" y="432"/>
                      <a:pt x="510" y="431"/>
                    </a:cubicBezTo>
                    <a:cubicBezTo>
                      <a:pt x="510" y="429"/>
                      <a:pt x="511" y="427"/>
                      <a:pt x="511" y="425"/>
                    </a:cubicBezTo>
                    <a:lnTo>
                      <a:pt x="542" y="171"/>
                    </a:lnTo>
                    <a:lnTo>
                      <a:pt x="542" y="170"/>
                    </a:lnTo>
                    <a:lnTo>
                      <a:pt x="542" y="16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24440C65-94D4-954E-BE52-D89672B3CCD6}"/>
                  </a:ext>
                </a:extLst>
              </p:cNvPr>
              <p:cNvSpPr/>
              <p:nvPr/>
            </p:nvSpPr>
            <p:spPr>
              <a:xfrm>
                <a:off x="428400" y="2614927"/>
                <a:ext cx="350280" cy="3672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74" h="1021">
                    <a:moveTo>
                      <a:pt x="744" y="640"/>
                    </a:moveTo>
                    <a:lnTo>
                      <a:pt x="919" y="554"/>
                    </a:lnTo>
                    <a:lnTo>
                      <a:pt x="919" y="749"/>
                    </a:lnTo>
                    <a:lnTo>
                      <a:pt x="744" y="835"/>
                    </a:lnTo>
                    <a:close/>
                    <a:moveTo>
                      <a:pt x="515" y="755"/>
                    </a:moveTo>
                    <a:lnTo>
                      <a:pt x="689" y="669"/>
                    </a:lnTo>
                    <a:lnTo>
                      <a:pt x="689" y="862"/>
                    </a:lnTo>
                    <a:lnTo>
                      <a:pt x="515" y="949"/>
                    </a:lnTo>
                    <a:close/>
                    <a:moveTo>
                      <a:pt x="285" y="669"/>
                    </a:moveTo>
                    <a:lnTo>
                      <a:pt x="460" y="755"/>
                    </a:lnTo>
                    <a:lnTo>
                      <a:pt x="460" y="949"/>
                    </a:lnTo>
                    <a:lnTo>
                      <a:pt x="285" y="862"/>
                    </a:lnTo>
                    <a:close/>
                    <a:moveTo>
                      <a:pt x="56" y="555"/>
                    </a:moveTo>
                    <a:lnTo>
                      <a:pt x="230" y="641"/>
                    </a:lnTo>
                    <a:lnTo>
                      <a:pt x="230" y="836"/>
                    </a:lnTo>
                    <a:lnTo>
                      <a:pt x="56" y="750"/>
                    </a:lnTo>
                    <a:close/>
                    <a:moveTo>
                      <a:pt x="257" y="172"/>
                    </a:moveTo>
                    <a:lnTo>
                      <a:pt x="425" y="254"/>
                    </a:lnTo>
                    <a:lnTo>
                      <a:pt x="257" y="337"/>
                    </a:lnTo>
                    <a:lnTo>
                      <a:pt x="90" y="255"/>
                    </a:lnTo>
                    <a:close/>
                    <a:moveTo>
                      <a:pt x="744" y="579"/>
                    </a:moveTo>
                    <a:lnTo>
                      <a:pt x="744" y="441"/>
                    </a:lnTo>
                    <a:lnTo>
                      <a:pt x="884" y="509"/>
                    </a:lnTo>
                    <a:close/>
                    <a:moveTo>
                      <a:pt x="230" y="580"/>
                    </a:moveTo>
                    <a:lnTo>
                      <a:pt x="55" y="493"/>
                    </a:lnTo>
                    <a:lnTo>
                      <a:pt x="55" y="299"/>
                    </a:lnTo>
                    <a:lnTo>
                      <a:pt x="230" y="385"/>
                    </a:lnTo>
                    <a:close/>
                    <a:moveTo>
                      <a:pt x="689" y="324"/>
                    </a:moveTo>
                    <a:lnTo>
                      <a:pt x="550" y="254"/>
                    </a:lnTo>
                    <a:lnTo>
                      <a:pt x="689" y="185"/>
                    </a:lnTo>
                    <a:close/>
                    <a:moveTo>
                      <a:pt x="487" y="451"/>
                    </a:moveTo>
                    <a:lnTo>
                      <a:pt x="320" y="368"/>
                    </a:lnTo>
                    <a:lnTo>
                      <a:pt x="487" y="285"/>
                    </a:lnTo>
                    <a:lnTo>
                      <a:pt x="654" y="368"/>
                    </a:lnTo>
                    <a:close/>
                    <a:moveTo>
                      <a:pt x="515" y="499"/>
                    </a:moveTo>
                    <a:lnTo>
                      <a:pt x="689" y="412"/>
                    </a:lnTo>
                    <a:lnTo>
                      <a:pt x="689" y="606"/>
                    </a:lnTo>
                    <a:lnTo>
                      <a:pt x="515" y="693"/>
                    </a:lnTo>
                    <a:close/>
                    <a:moveTo>
                      <a:pt x="285" y="413"/>
                    </a:moveTo>
                    <a:lnTo>
                      <a:pt x="459" y="499"/>
                    </a:lnTo>
                    <a:lnTo>
                      <a:pt x="459" y="693"/>
                    </a:lnTo>
                    <a:lnTo>
                      <a:pt x="285" y="606"/>
                    </a:lnTo>
                    <a:close/>
                    <a:moveTo>
                      <a:pt x="487" y="59"/>
                    </a:moveTo>
                    <a:lnTo>
                      <a:pt x="654" y="141"/>
                    </a:lnTo>
                    <a:lnTo>
                      <a:pt x="487" y="224"/>
                    </a:lnTo>
                    <a:lnTo>
                      <a:pt x="320" y="141"/>
                    </a:lnTo>
                    <a:close/>
                    <a:moveTo>
                      <a:pt x="973" y="772"/>
                    </a:moveTo>
                    <a:cubicBezTo>
                      <a:pt x="974" y="770"/>
                      <a:pt x="974" y="768"/>
                      <a:pt x="974" y="765"/>
                    </a:cubicBezTo>
                    <a:lnTo>
                      <a:pt x="974" y="509"/>
                    </a:lnTo>
                    <a:lnTo>
                      <a:pt x="974" y="508"/>
                    </a:lnTo>
                    <a:lnTo>
                      <a:pt x="974" y="507"/>
                    </a:lnTo>
                    <a:lnTo>
                      <a:pt x="974" y="506"/>
                    </a:lnTo>
                    <a:lnTo>
                      <a:pt x="973" y="505"/>
                    </a:lnTo>
                    <a:cubicBezTo>
                      <a:pt x="973" y="504"/>
                      <a:pt x="973" y="504"/>
                      <a:pt x="973" y="503"/>
                    </a:cubicBezTo>
                    <a:cubicBezTo>
                      <a:pt x="973" y="502"/>
                      <a:pt x="973" y="502"/>
                      <a:pt x="973" y="502"/>
                    </a:cubicBezTo>
                    <a:cubicBezTo>
                      <a:pt x="973" y="502"/>
                      <a:pt x="973" y="501"/>
                      <a:pt x="972" y="501"/>
                    </a:cubicBezTo>
                    <a:lnTo>
                      <a:pt x="972" y="500"/>
                    </a:lnTo>
                    <a:lnTo>
                      <a:pt x="972" y="499"/>
                    </a:lnTo>
                    <a:lnTo>
                      <a:pt x="971" y="498"/>
                    </a:lnTo>
                    <a:lnTo>
                      <a:pt x="971" y="497"/>
                    </a:lnTo>
                    <a:cubicBezTo>
                      <a:pt x="971" y="497"/>
                      <a:pt x="971" y="496"/>
                      <a:pt x="970" y="496"/>
                    </a:cubicBezTo>
                    <a:lnTo>
                      <a:pt x="970" y="495"/>
                    </a:lnTo>
                    <a:lnTo>
                      <a:pt x="969" y="495"/>
                    </a:lnTo>
                    <a:cubicBezTo>
                      <a:pt x="969" y="494"/>
                      <a:pt x="969" y="494"/>
                      <a:pt x="969" y="494"/>
                    </a:cubicBezTo>
                    <a:cubicBezTo>
                      <a:pt x="969" y="493"/>
                      <a:pt x="969" y="493"/>
                      <a:pt x="968" y="493"/>
                    </a:cubicBezTo>
                    <a:lnTo>
                      <a:pt x="968" y="492"/>
                    </a:lnTo>
                    <a:lnTo>
                      <a:pt x="967" y="492"/>
                    </a:lnTo>
                    <a:cubicBezTo>
                      <a:pt x="967" y="491"/>
                      <a:pt x="967" y="491"/>
                      <a:pt x="967" y="491"/>
                    </a:cubicBezTo>
                    <a:cubicBezTo>
                      <a:pt x="966" y="491"/>
                      <a:pt x="966" y="490"/>
                      <a:pt x="966" y="490"/>
                    </a:cubicBezTo>
                    <a:cubicBezTo>
                      <a:pt x="965" y="489"/>
                      <a:pt x="965" y="489"/>
                      <a:pt x="965" y="489"/>
                    </a:cubicBezTo>
                    <a:cubicBezTo>
                      <a:pt x="964" y="489"/>
                      <a:pt x="964" y="489"/>
                      <a:pt x="964" y="488"/>
                    </a:cubicBezTo>
                    <a:cubicBezTo>
                      <a:pt x="963" y="488"/>
                      <a:pt x="963" y="487"/>
                      <a:pt x="962" y="487"/>
                    </a:cubicBezTo>
                    <a:cubicBezTo>
                      <a:pt x="962" y="487"/>
                      <a:pt x="961" y="487"/>
                      <a:pt x="961" y="486"/>
                    </a:cubicBezTo>
                    <a:lnTo>
                      <a:pt x="960" y="486"/>
                    </a:lnTo>
                    <a:lnTo>
                      <a:pt x="960" y="485"/>
                    </a:lnTo>
                    <a:cubicBezTo>
                      <a:pt x="959" y="485"/>
                      <a:pt x="959" y="485"/>
                      <a:pt x="959" y="485"/>
                    </a:cubicBezTo>
                    <a:lnTo>
                      <a:pt x="958" y="485"/>
                    </a:lnTo>
                    <a:lnTo>
                      <a:pt x="744" y="379"/>
                    </a:lnTo>
                    <a:lnTo>
                      <a:pt x="744" y="141"/>
                    </a:lnTo>
                    <a:lnTo>
                      <a:pt x="744" y="140"/>
                    </a:lnTo>
                    <a:cubicBezTo>
                      <a:pt x="744" y="139"/>
                      <a:pt x="744" y="139"/>
                      <a:pt x="744" y="139"/>
                    </a:cubicBezTo>
                    <a:cubicBezTo>
                      <a:pt x="744" y="138"/>
                      <a:pt x="744" y="138"/>
                      <a:pt x="744" y="138"/>
                    </a:cubicBezTo>
                    <a:cubicBezTo>
                      <a:pt x="744" y="137"/>
                      <a:pt x="744" y="137"/>
                      <a:pt x="744" y="137"/>
                    </a:cubicBezTo>
                    <a:lnTo>
                      <a:pt x="744" y="136"/>
                    </a:lnTo>
                    <a:lnTo>
                      <a:pt x="744" y="135"/>
                    </a:lnTo>
                    <a:lnTo>
                      <a:pt x="743" y="134"/>
                    </a:lnTo>
                    <a:lnTo>
                      <a:pt x="743" y="133"/>
                    </a:lnTo>
                    <a:lnTo>
                      <a:pt x="743" y="132"/>
                    </a:lnTo>
                    <a:cubicBezTo>
                      <a:pt x="742" y="131"/>
                      <a:pt x="742" y="131"/>
                      <a:pt x="742" y="131"/>
                    </a:cubicBezTo>
                    <a:lnTo>
                      <a:pt x="742" y="130"/>
                    </a:lnTo>
                    <a:lnTo>
                      <a:pt x="742" y="129"/>
                    </a:lnTo>
                    <a:cubicBezTo>
                      <a:pt x="741" y="129"/>
                      <a:pt x="741" y="129"/>
                      <a:pt x="741" y="129"/>
                    </a:cubicBezTo>
                    <a:lnTo>
                      <a:pt x="741" y="128"/>
                    </a:lnTo>
                    <a:lnTo>
                      <a:pt x="741" y="127"/>
                    </a:lnTo>
                    <a:lnTo>
                      <a:pt x="740" y="127"/>
                    </a:lnTo>
                    <a:cubicBezTo>
                      <a:pt x="740" y="126"/>
                      <a:pt x="740" y="126"/>
                      <a:pt x="740" y="126"/>
                    </a:cubicBezTo>
                    <a:cubicBezTo>
                      <a:pt x="740" y="126"/>
                      <a:pt x="740" y="125"/>
                      <a:pt x="739" y="125"/>
                    </a:cubicBezTo>
                    <a:lnTo>
                      <a:pt x="739" y="124"/>
                    </a:lnTo>
                    <a:lnTo>
                      <a:pt x="738" y="124"/>
                    </a:lnTo>
                    <a:lnTo>
                      <a:pt x="738" y="123"/>
                    </a:lnTo>
                    <a:cubicBezTo>
                      <a:pt x="738" y="123"/>
                      <a:pt x="737" y="123"/>
                      <a:pt x="737" y="122"/>
                    </a:cubicBezTo>
                    <a:lnTo>
                      <a:pt x="736" y="122"/>
                    </a:lnTo>
                    <a:lnTo>
                      <a:pt x="736" y="121"/>
                    </a:lnTo>
                    <a:cubicBezTo>
                      <a:pt x="736" y="121"/>
                      <a:pt x="735" y="121"/>
                      <a:pt x="735" y="120"/>
                    </a:cubicBezTo>
                    <a:cubicBezTo>
                      <a:pt x="734" y="120"/>
                      <a:pt x="734" y="120"/>
                      <a:pt x="734" y="119"/>
                    </a:cubicBezTo>
                    <a:lnTo>
                      <a:pt x="733" y="119"/>
                    </a:lnTo>
                    <a:cubicBezTo>
                      <a:pt x="733" y="119"/>
                      <a:pt x="733" y="118"/>
                      <a:pt x="732" y="118"/>
                    </a:cubicBezTo>
                    <a:cubicBezTo>
                      <a:pt x="731" y="118"/>
                      <a:pt x="731" y="117"/>
                      <a:pt x="731" y="117"/>
                    </a:cubicBezTo>
                    <a:lnTo>
                      <a:pt x="730" y="117"/>
                    </a:lnTo>
                    <a:lnTo>
                      <a:pt x="729" y="116"/>
                    </a:lnTo>
                    <a:lnTo>
                      <a:pt x="502" y="4"/>
                    </a:lnTo>
                    <a:cubicBezTo>
                      <a:pt x="494" y="-1"/>
                      <a:pt x="484" y="-1"/>
                      <a:pt x="475" y="3"/>
                    </a:cubicBezTo>
                    <a:lnTo>
                      <a:pt x="247" y="116"/>
                    </a:lnTo>
                    <a:cubicBezTo>
                      <a:pt x="246" y="116"/>
                      <a:pt x="246" y="116"/>
                      <a:pt x="246" y="116"/>
                    </a:cubicBezTo>
                    <a:lnTo>
                      <a:pt x="16" y="230"/>
                    </a:lnTo>
                    <a:cubicBezTo>
                      <a:pt x="15" y="230"/>
                      <a:pt x="15" y="230"/>
                      <a:pt x="15" y="230"/>
                    </a:cubicBezTo>
                    <a:lnTo>
                      <a:pt x="14" y="230"/>
                    </a:lnTo>
                    <a:cubicBezTo>
                      <a:pt x="14" y="231"/>
                      <a:pt x="14" y="231"/>
                      <a:pt x="14" y="231"/>
                    </a:cubicBezTo>
                    <a:cubicBezTo>
                      <a:pt x="13" y="231"/>
                      <a:pt x="13" y="231"/>
                      <a:pt x="13" y="232"/>
                    </a:cubicBezTo>
                    <a:cubicBezTo>
                      <a:pt x="12" y="232"/>
                      <a:pt x="12" y="232"/>
                      <a:pt x="12" y="232"/>
                    </a:cubicBezTo>
                    <a:cubicBezTo>
                      <a:pt x="11" y="233"/>
                      <a:pt x="11" y="233"/>
                      <a:pt x="10" y="233"/>
                    </a:cubicBezTo>
                    <a:cubicBezTo>
                      <a:pt x="10" y="234"/>
                      <a:pt x="10" y="234"/>
                      <a:pt x="10" y="234"/>
                    </a:cubicBezTo>
                    <a:cubicBezTo>
                      <a:pt x="9" y="234"/>
                      <a:pt x="9" y="235"/>
                      <a:pt x="8" y="235"/>
                    </a:cubicBezTo>
                    <a:lnTo>
                      <a:pt x="8" y="236"/>
                    </a:lnTo>
                    <a:cubicBezTo>
                      <a:pt x="7" y="236"/>
                      <a:pt x="7" y="237"/>
                      <a:pt x="7" y="237"/>
                    </a:cubicBezTo>
                    <a:lnTo>
                      <a:pt x="6" y="237"/>
                    </a:lnTo>
                    <a:lnTo>
                      <a:pt x="6" y="238"/>
                    </a:lnTo>
                    <a:lnTo>
                      <a:pt x="5" y="239"/>
                    </a:lnTo>
                    <a:lnTo>
                      <a:pt x="5" y="240"/>
                    </a:lnTo>
                    <a:lnTo>
                      <a:pt x="4" y="240"/>
                    </a:lnTo>
                    <a:lnTo>
                      <a:pt x="4" y="241"/>
                    </a:lnTo>
                    <a:lnTo>
                      <a:pt x="3" y="242"/>
                    </a:lnTo>
                    <a:lnTo>
                      <a:pt x="3" y="243"/>
                    </a:lnTo>
                    <a:lnTo>
                      <a:pt x="3" y="244"/>
                    </a:lnTo>
                    <a:cubicBezTo>
                      <a:pt x="2" y="244"/>
                      <a:pt x="2" y="244"/>
                      <a:pt x="2" y="245"/>
                    </a:cubicBezTo>
                    <a:lnTo>
                      <a:pt x="2" y="246"/>
                    </a:lnTo>
                    <a:cubicBezTo>
                      <a:pt x="1" y="246"/>
                      <a:pt x="1" y="247"/>
                      <a:pt x="1" y="247"/>
                    </a:cubicBezTo>
                    <a:lnTo>
                      <a:pt x="1" y="248"/>
                    </a:lnTo>
                    <a:lnTo>
                      <a:pt x="1" y="249"/>
                    </a:lnTo>
                    <a:lnTo>
                      <a:pt x="1" y="250"/>
                    </a:lnTo>
                    <a:lnTo>
                      <a:pt x="1" y="251"/>
                    </a:lnTo>
                    <a:lnTo>
                      <a:pt x="0" y="251"/>
                    </a:ln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0" y="254"/>
                      <a:pt x="0" y="254"/>
                      <a:pt x="0" y="254"/>
                    </a:cubicBezTo>
                    <a:lnTo>
                      <a:pt x="0" y="255"/>
                    </a:lnTo>
                    <a:lnTo>
                      <a:pt x="0" y="511"/>
                    </a:lnTo>
                    <a:lnTo>
                      <a:pt x="0" y="512"/>
                    </a:lnTo>
                    <a:lnTo>
                      <a:pt x="0" y="767"/>
                    </a:lnTo>
                    <a:cubicBezTo>
                      <a:pt x="0" y="768"/>
                      <a:pt x="0" y="768"/>
                      <a:pt x="0" y="769"/>
                    </a:cubicBezTo>
                    <a:lnTo>
                      <a:pt x="1" y="770"/>
                    </a:lnTo>
                    <a:lnTo>
                      <a:pt x="1" y="771"/>
                    </a:lnTo>
                    <a:cubicBezTo>
                      <a:pt x="1" y="772"/>
                      <a:pt x="1" y="772"/>
                      <a:pt x="1" y="773"/>
                    </a:cubicBezTo>
                    <a:lnTo>
                      <a:pt x="1" y="774"/>
                    </a:lnTo>
                    <a:lnTo>
                      <a:pt x="2" y="775"/>
                    </a:lnTo>
                    <a:cubicBezTo>
                      <a:pt x="2" y="776"/>
                      <a:pt x="2" y="776"/>
                      <a:pt x="2" y="776"/>
                    </a:cubicBezTo>
                    <a:cubicBezTo>
                      <a:pt x="2" y="777"/>
                      <a:pt x="2" y="777"/>
                      <a:pt x="3" y="778"/>
                    </a:cubicBezTo>
                    <a:lnTo>
                      <a:pt x="3" y="779"/>
                    </a:lnTo>
                    <a:lnTo>
                      <a:pt x="4" y="780"/>
                    </a:lnTo>
                    <a:cubicBezTo>
                      <a:pt x="4" y="780"/>
                      <a:pt x="4" y="781"/>
                      <a:pt x="5" y="781"/>
                    </a:cubicBezTo>
                    <a:cubicBezTo>
                      <a:pt x="5" y="782"/>
                      <a:pt x="5" y="782"/>
                      <a:pt x="5" y="782"/>
                    </a:cubicBezTo>
                    <a:cubicBezTo>
                      <a:pt x="5" y="783"/>
                      <a:pt x="6" y="783"/>
                      <a:pt x="6" y="783"/>
                    </a:cubicBezTo>
                    <a:cubicBezTo>
                      <a:pt x="6" y="784"/>
                      <a:pt x="7" y="784"/>
                      <a:pt x="7" y="784"/>
                    </a:cubicBezTo>
                    <a:cubicBezTo>
                      <a:pt x="7" y="785"/>
                      <a:pt x="8" y="785"/>
                      <a:pt x="8" y="786"/>
                    </a:cubicBezTo>
                    <a:lnTo>
                      <a:pt x="9" y="786"/>
                    </a:lnTo>
                    <a:cubicBezTo>
                      <a:pt x="9" y="787"/>
                      <a:pt x="9" y="787"/>
                      <a:pt x="10" y="787"/>
                    </a:cubicBezTo>
                    <a:cubicBezTo>
                      <a:pt x="10" y="788"/>
                      <a:pt x="10" y="788"/>
                      <a:pt x="11" y="788"/>
                    </a:cubicBezTo>
                    <a:cubicBezTo>
                      <a:pt x="11" y="788"/>
                      <a:pt x="11" y="789"/>
                      <a:pt x="12" y="789"/>
                    </a:cubicBezTo>
                    <a:cubicBezTo>
                      <a:pt x="12" y="789"/>
                      <a:pt x="12" y="790"/>
                      <a:pt x="13" y="790"/>
                    </a:cubicBezTo>
                    <a:lnTo>
                      <a:pt x="14" y="790"/>
                    </a:lnTo>
                    <a:cubicBezTo>
                      <a:pt x="14" y="791"/>
                      <a:pt x="15" y="791"/>
                      <a:pt x="15" y="791"/>
                    </a:cubicBezTo>
                    <a:lnTo>
                      <a:pt x="16" y="791"/>
                    </a:lnTo>
                    <a:lnTo>
                      <a:pt x="245" y="905"/>
                    </a:lnTo>
                    <a:lnTo>
                      <a:pt x="246" y="905"/>
                    </a:lnTo>
                    <a:cubicBezTo>
                      <a:pt x="246" y="905"/>
                      <a:pt x="247" y="906"/>
                      <a:pt x="248" y="906"/>
                    </a:cubicBezTo>
                    <a:lnTo>
                      <a:pt x="249" y="906"/>
                    </a:lnTo>
                    <a:lnTo>
                      <a:pt x="250" y="906"/>
                    </a:lnTo>
                    <a:lnTo>
                      <a:pt x="475" y="1018"/>
                    </a:lnTo>
                    <a:cubicBezTo>
                      <a:pt x="476" y="1018"/>
                      <a:pt x="476" y="1018"/>
                      <a:pt x="476" y="1018"/>
                    </a:cubicBezTo>
                    <a:cubicBezTo>
                      <a:pt x="477" y="1018"/>
                      <a:pt x="477" y="1018"/>
                      <a:pt x="477" y="1019"/>
                    </a:cubicBezTo>
                    <a:lnTo>
                      <a:pt x="478" y="1019"/>
                    </a:lnTo>
                    <a:cubicBezTo>
                      <a:pt x="479" y="1019"/>
                      <a:pt x="479" y="1019"/>
                      <a:pt x="479" y="1019"/>
                    </a:cubicBezTo>
                    <a:cubicBezTo>
                      <a:pt x="480" y="1020"/>
                      <a:pt x="480" y="1020"/>
                      <a:pt x="481" y="1020"/>
                    </a:cubicBezTo>
                    <a:cubicBezTo>
                      <a:pt x="482" y="1020"/>
                      <a:pt x="482" y="1020"/>
                      <a:pt x="482" y="1020"/>
                    </a:cubicBezTo>
                    <a:cubicBezTo>
                      <a:pt x="483" y="1020"/>
                      <a:pt x="483" y="1020"/>
                      <a:pt x="484" y="1020"/>
                    </a:cubicBezTo>
                    <a:cubicBezTo>
                      <a:pt x="484" y="1021"/>
                      <a:pt x="484" y="1021"/>
                      <a:pt x="485" y="1021"/>
                    </a:cubicBezTo>
                    <a:cubicBezTo>
                      <a:pt x="485" y="1021"/>
                      <a:pt x="486" y="1021"/>
                      <a:pt x="487" y="1021"/>
                    </a:cubicBezTo>
                    <a:cubicBezTo>
                      <a:pt x="488" y="1021"/>
                      <a:pt x="489" y="1021"/>
                      <a:pt x="490" y="1021"/>
                    </a:cubicBezTo>
                    <a:lnTo>
                      <a:pt x="490" y="1020"/>
                    </a:lnTo>
                    <a:lnTo>
                      <a:pt x="491" y="1020"/>
                    </a:lnTo>
                    <a:lnTo>
                      <a:pt x="492" y="1020"/>
                    </a:lnTo>
                    <a:cubicBezTo>
                      <a:pt x="493" y="1020"/>
                      <a:pt x="493" y="1020"/>
                      <a:pt x="493" y="1020"/>
                    </a:cubicBezTo>
                    <a:lnTo>
                      <a:pt x="494" y="1020"/>
                    </a:lnTo>
                    <a:cubicBezTo>
                      <a:pt x="494" y="1020"/>
                      <a:pt x="495" y="1020"/>
                      <a:pt x="495" y="1019"/>
                    </a:cubicBezTo>
                    <a:lnTo>
                      <a:pt x="496" y="1019"/>
                    </a:lnTo>
                    <a:cubicBezTo>
                      <a:pt x="497" y="1019"/>
                      <a:pt x="497" y="1019"/>
                      <a:pt x="497" y="1019"/>
                    </a:cubicBezTo>
                    <a:cubicBezTo>
                      <a:pt x="498" y="1018"/>
                      <a:pt x="498" y="1018"/>
                      <a:pt x="498" y="1018"/>
                    </a:cubicBezTo>
                    <a:lnTo>
                      <a:pt x="499" y="1018"/>
                    </a:lnTo>
                    <a:lnTo>
                      <a:pt x="729" y="904"/>
                    </a:lnTo>
                    <a:cubicBezTo>
                      <a:pt x="730" y="904"/>
                      <a:pt x="732" y="903"/>
                      <a:pt x="733" y="902"/>
                    </a:cubicBezTo>
                    <a:lnTo>
                      <a:pt x="958" y="791"/>
                    </a:lnTo>
                    <a:cubicBezTo>
                      <a:pt x="966" y="787"/>
                      <a:pt x="970" y="781"/>
                      <a:pt x="973" y="774"/>
                    </a:cubicBezTo>
                    <a:cubicBezTo>
                      <a:pt x="973" y="773"/>
                      <a:pt x="973" y="773"/>
                      <a:pt x="973" y="77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30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PORTFOLIO SHOWCASE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071DA-1B9F-7642-80FC-9A32891BDCD2}"/>
              </a:ext>
            </a:extLst>
          </p:cNvPr>
          <p:cNvSpPr/>
          <p:nvPr/>
        </p:nvSpPr>
        <p:spPr>
          <a:xfrm>
            <a:off x="1609088" y="3942685"/>
            <a:ext cx="10579737" cy="826095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71BE5-8D65-C341-82D2-96374A223C4B}"/>
              </a:ext>
            </a:extLst>
          </p:cNvPr>
          <p:cNvSpPr/>
          <p:nvPr/>
        </p:nvSpPr>
        <p:spPr>
          <a:xfrm>
            <a:off x="12188825" y="3942685"/>
            <a:ext cx="10579737" cy="826095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0EFA7B-92BF-5F43-B59F-2A26D5179CB3}"/>
              </a:ext>
            </a:extLst>
          </p:cNvPr>
          <p:cNvGrpSpPr/>
          <p:nvPr/>
        </p:nvGrpSpPr>
        <p:grpSpPr>
          <a:xfrm>
            <a:off x="13685554" y="7113344"/>
            <a:ext cx="7586278" cy="1919640"/>
            <a:chOff x="17485394" y="9333301"/>
            <a:chExt cx="7586278" cy="1919640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44C33ED-86AD-3E45-9F02-41F706BD086E}"/>
                </a:ext>
              </a:extLst>
            </p:cNvPr>
            <p:cNvSpPr txBox="1">
              <a:spLocks/>
            </p:cNvSpPr>
            <p:nvPr/>
          </p:nvSpPr>
          <p:spPr>
            <a:xfrm>
              <a:off x="17485394" y="9979632"/>
              <a:ext cx="7586278" cy="1273309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Refers to a good or service being offered by a company, ideally, a product should.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83F5A9-D8AF-7D45-B0B0-D4E09AFE3E03}"/>
                </a:ext>
              </a:extLst>
            </p:cNvPr>
            <p:cNvSpPr/>
            <p:nvPr/>
          </p:nvSpPr>
          <p:spPr>
            <a:xfrm>
              <a:off x="19109671" y="9333301"/>
              <a:ext cx="43377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Your Title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2927B-F31D-A04A-8908-2F2AC91F752A}"/>
              </a:ext>
            </a:extLst>
          </p:cNvPr>
          <p:cNvGrpSpPr/>
          <p:nvPr/>
        </p:nvGrpSpPr>
        <p:grpSpPr>
          <a:xfrm>
            <a:off x="3105817" y="7113344"/>
            <a:ext cx="7586278" cy="1919640"/>
            <a:chOff x="17485394" y="9333301"/>
            <a:chExt cx="7586278" cy="1919640"/>
          </a:xfrm>
        </p:grpSpPr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174E11CA-6294-3C43-BCD4-25EC356EC64F}"/>
                </a:ext>
              </a:extLst>
            </p:cNvPr>
            <p:cNvSpPr txBox="1">
              <a:spLocks/>
            </p:cNvSpPr>
            <p:nvPr/>
          </p:nvSpPr>
          <p:spPr>
            <a:xfrm>
              <a:off x="17485394" y="9979632"/>
              <a:ext cx="7586278" cy="1273309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Refers to a good or service being offered by a company, ideally, a product should.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24B010-A3E2-C944-BBAC-0127D952B1A7}"/>
                </a:ext>
              </a:extLst>
            </p:cNvPr>
            <p:cNvSpPr/>
            <p:nvPr/>
          </p:nvSpPr>
          <p:spPr>
            <a:xfrm>
              <a:off x="19109671" y="9333301"/>
              <a:ext cx="43377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Your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636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Marcador de imagen 4"/>
          <p:cNvSpPr>
            <a:spLocks noGrp="1"/>
          </p:cNvSpPr>
          <p:nvPr>
            <p:ph type="pic" sz="quarter" idx="2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5B7370-6FE1-AF48-BACD-C7BCD48BE0D8}"/>
              </a:ext>
            </a:extLst>
          </p:cNvPr>
          <p:cNvGrpSpPr/>
          <p:nvPr/>
        </p:nvGrpSpPr>
        <p:grpSpPr>
          <a:xfrm>
            <a:off x="1345975" y="1790955"/>
            <a:ext cx="6772911" cy="5092969"/>
            <a:chOff x="3590289" y="3822458"/>
            <a:chExt cx="6772911" cy="50929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7EA6044-1794-FE47-87C3-CC4DB9B28120}"/>
                </a:ext>
              </a:extLst>
            </p:cNvPr>
            <p:cNvGrpSpPr/>
            <p:nvPr/>
          </p:nvGrpSpPr>
          <p:grpSpPr>
            <a:xfrm>
              <a:off x="3742689" y="3822458"/>
              <a:ext cx="6620511" cy="2268817"/>
              <a:chOff x="7339330" y="1023902"/>
              <a:chExt cx="6620511" cy="226881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21F53E-65DC-C042-AFE4-5289D1798BD2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6620511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PORTFOLIO SHOWCASE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65A4B3-5237-A245-A8EA-7D3B1CB54164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BF4A894-9BBF-7B4D-8142-69C38FD77538}"/>
                  </a:ext>
                </a:extLst>
              </p:cNvPr>
              <p:cNvSpPr/>
              <p:nvPr/>
            </p:nvSpPr>
            <p:spPr>
              <a:xfrm>
                <a:off x="7422512" y="3195898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C105B24B-3C4B-7541-B93F-5E66997234D2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6539252"/>
              <a:ext cx="6772911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06409E-38DF-E144-97D3-251E5D2F9CE0}"/>
              </a:ext>
            </a:extLst>
          </p:cNvPr>
          <p:cNvGrpSpPr/>
          <p:nvPr/>
        </p:nvGrpSpPr>
        <p:grpSpPr>
          <a:xfrm>
            <a:off x="1581557" y="8009744"/>
            <a:ext cx="5702113" cy="1628010"/>
            <a:chOff x="1581557" y="8009744"/>
            <a:chExt cx="5702113" cy="16280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C8CC89-A651-C64D-9BDC-D3D3B95E60AC}"/>
                </a:ext>
              </a:extLst>
            </p:cNvPr>
            <p:cNvSpPr txBox="1"/>
            <p:nvPr/>
          </p:nvSpPr>
          <p:spPr>
            <a:xfrm>
              <a:off x="2478242" y="8009744"/>
              <a:ext cx="4805428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7B3BE-EC68-CC4B-A9EE-A3170B1C928F}"/>
                </a:ext>
              </a:extLst>
            </p:cNvPr>
            <p:cNvSpPr/>
            <p:nvPr/>
          </p:nvSpPr>
          <p:spPr>
            <a:xfrm>
              <a:off x="1581557" y="8183183"/>
              <a:ext cx="354807" cy="3548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829A61-F1C7-E146-9D2B-C805814527AE}"/>
              </a:ext>
            </a:extLst>
          </p:cNvPr>
          <p:cNvGrpSpPr/>
          <p:nvPr/>
        </p:nvGrpSpPr>
        <p:grpSpPr>
          <a:xfrm>
            <a:off x="1581557" y="10297032"/>
            <a:ext cx="5702112" cy="1628010"/>
            <a:chOff x="1581557" y="10297032"/>
            <a:chExt cx="5702112" cy="16280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79CA43-DC52-2843-BAB0-59C7FFAEC815}"/>
                </a:ext>
              </a:extLst>
            </p:cNvPr>
            <p:cNvSpPr txBox="1"/>
            <p:nvPr/>
          </p:nvSpPr>
          <p:spPr>
            <a:xfrm>
              <a:off x="2478242" y="10297032"/>
              <a:ext cx="4805427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2B2F2B-4BDD-1C41-B4D6-449804F354A8}"/>
                </a:ext>
              </a:extLst>
            </p:cNvPr>
            <p:cNvSpPr/>
            <p:nvPr/>
          </p:nvSpPr>
          <p:spPr>
            <a:xfrm>
              <a:off x="1581557" y="10486669"/>
              <a:ext cx="354807" cy="3548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847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-2"/>
            <a:ext cx="24377658" cy="1374109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5A6A6-05EB-2041-A990-099E4A9E8AAE}"/>
              </a:ext>
            </a:extLst>
          </p:cNvPr>
          <p:cNvGrpSpPr/>
          <p:nvPr/>
        </p:nvGrpSpPr>
        <p:grpSpPr>
          <a:xfrm>
            <a:off x="2252276" y="5559657"/>
            <a:ext cx="12595130" cy="2596685"/>
            <a:chOff x="2075983" y="2711224"/>
            <a:chExt cx="12595130" cy="2596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BC8CD3-1555-834D-9145-224E947E7733}"/>
                </a:ext>
              </a:extLst>
            </p:cNvPr>
            <p:cNvSpPr txBox="1"/>
            <p:nvPr/>
          </p:nvSpPr>
          <p:spPr>
            <a:xfrm>
              <a:off x="2167423" y="2711224"/>
              <a:ext cx="1250369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spc="6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DEVICES SAMPLES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95AD403-9EC1-9E44-A0B7-C213A68619A3}"/>
                </a:ext>
              </a:extLst>
            </p:cNvPr>
            <p:cNvSpPr txBox="1">
              <a:spLocks/>
            </p:cNvSpPr>
            <p:nvPr/>
          </p:nvSpPr>
          <p:spPr>
            <a:xfrm>
              <a:off x="2075983" y="4034663"/>
              <a:ext cx="10342845" cy="127324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sp>
        <p:nvSpPr>
          <p:cNvPr id="7" name="Chord 6">
            <a:extLst>
              <a:ext uri="{FF2B5EF4-FFF2-40B4-BE49-F238E27FC236}">
                <a16:creationId xmlns:a16="http://schemas.microsoft.com/office/drawing/2014/main" id="{FE219E18-88C4-9040-88E9-EE1279F9859E}"/>
              </a:ext>
            </a:extLst>
          </p:cNvPr>
          <p:cNvSpPr/>
          <p:nvPr/>
        </p:nvSpPr>
        <p:spPr>
          <a:xfrm>
            <a:off x="17519639" y="-2"/>
            <a:ext cx="13716020" cy="1371600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89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5861050" y="1023902"/>
            <a:ext cx="12655550" cy="1529175"/>
            <a:chOff x="5861050" y="1023902"/>
            <a:chExt cx="12655550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5861050" y="1415536"/>
              <a:ext cx="126555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PHONE PREVIEW SAMPLE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4EB34159-DA7A-C74C-A1A6-6CAAF345A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28" y="4566212"/>
            <a:ext cx="5118765" cy="10618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BC7A68-39B8-8849-A966-D68A444EF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56" y="8352360"/>
            <a:ext cx="5118765" cy="106189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E234284-BB7C-EB46-9D63-C1C6E0458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42" y="8352360"/>
            <a:ext cx="5118765" cy="106189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2CC1808-F49D-D44F-BAC8-F706091D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183" y="4566212"/>
            <a:ext cx="5118765" cy="106189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5ACD15C-D9C7-2E42-AE1A-2E151791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644" y="4566212"/>
            <a:ext cx="5118765" cy="10618964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Marcador de imagen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Marcador de imagen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Marcador de imagen 6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96063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CC1EAD6-BE7B-F843-B3EE-B972D932CF00}"/>
              </a:ext>
            </a:extLst>
          </p:cNvPr>
          <p:cNvGrpSpPr/>
          <p:nvPr/>
        </p:nvGrpSpPr>
        <p:grpSpPr>
          <a:xfrm>
            <a:off x="1581557" y="3756023"/>
            <a:ext cx="5702113" cy="6203953"/>
            <a:chOff x="17329562" y="4014536"/>
            <a:chExt cx="5702113" cy="620395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E390E-CAF6-5D45-8AFF-AEDD0428CA56}"/>
                </a:ext>
              </a:extLst>
            </p:cNvPr>
            <p:cNvSpPr txBox="1"/>
            <p:nvPr/>
          </p:nvSpPr>
          <p:spPr>
            <a:xfrm>
              <a:off x="18226247" y="4014536"/>
              <a:ext cx="4805428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2CA621-4209-AD44-980D-AC0F95B4E7CF}"/>
                </a:ext>
              </a:extLst>
            </p:cNvPr>
            <p:cNvSpPr/>
            <p:nvPr/>
          </p:nvSpPr>
          <p:spPr>
            <a:xfrm>
              <a:off x="17329562" y="4187975"/>
              <a:ext cx="354807" cy="3548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78223B-210D-814E-BD63-C10ABA056EC0}"/>
                </a:ext>
              </a:extLst>
            </p:cNvPr>
            <p:cNvSpPr txBox="1"/>
            <p:nvPr/>
          </p:nvSpPr>
          <p:spPr>
            <a:xfrm>
              <a:off x="18226247" y="6301824"/>
              <a:ext cx="4805427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2D4AFE-D739-CB4F-A48F-7B563307A4A7}"/>
                </a:ext>
              </a:extLst>
            </p:cNvPr>
            <p:cNvSpPr/>
            <p:nvPr/>
          </p:nvSpPr>
          <p:spPr>
            <a:xfrm>
              <a:off x="17329562" y="6491461"/>
              <a:ext cx="354807" cy="3548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943725-58D7-424C-A01E-D0C1523A2B6C}"/>
                </a:ext>
              </a:extLst>
            </p:cNvPr>
            <p:cNvSpPr txBox="1"/>
            <p:nvPr/>
          </p:nvSpPr>
          <p:spPr>
            <a:xfrm>
              <a:off x="18226247" y="8590479"/>
              <a:ext cx="4805428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AF1BD5-7013-F942-A7E3-1A1BD73B71AD}"/>
                </a:ext>
              </a:extLst>
            </p:cNvPr>
            <p:cNvSpPr/>
            <p:nvPr/>
          </p:nvSpPr>
          <p:spPr>
            <a:xfrm>
              <a:off x="17329562" y="8763918"/>
              <a:ext cx="354807" cy="3548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8D5CB7F-969F-C54B-AA80-BDF24C6CC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30" y="1547834"/>
            <a:ext cx="5118765" cy="1061896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CE830-3224-0A4C-B838-7621384A03E3}"/>
              </a:ext>
            </a:extLst>
          </p:cNvPr>
          <p:cNvGrpSpPr/>
          <p:nvPr/>
        </p:nvGrpSpPr>
        <p:grpSpPr>
          <a:xfrm>
            <a:off x="15616375" y="4310831"/>
            <a:ext cx="7179718" cy="2268817"/>
            <a:chOff x="7339330" y="1023902"/>
            <a:chExt cx="7179718" cy="226881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2AFBA2-E633-3E44-BDE2-3936388BFED0}"/>
                </a:ext>
              </a:extLst>
            </p:cNvPr>
            <p:cNvSpPr txBox="1"/>
            <p:nvPr/>
          </p:nvSpPr>
          <p:spPr>
            <a:xfrm>
              <a:off x="7339330" y="1415536"/>
              <a:ext cx="717971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PHONE PREVIEW SAMPLE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3AA563-128B-8044-9083-90283089C099}"/>
                </a:ext>
              </a:extLst>
            </p:cNvPr>
            <p:cNvSpPr txBox="1"/>
            <p:nvPr/>
          </p:nvSpPr>
          <p:spPr>
            <a:xfrm>
              <a:off x="7422512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EAE5C2-E307-7247-8D30-7EFF0CD59CBA}"/>
                </a:ext>
              </a:extLst>
            </p:cNvPr>
            <p:cNvSpPr/>
            <p:nvPr/>
          </p:nvSpPr>
          <p:spPr>
            <a:xfrm>
              <a:off x="7422512" y="3195898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7" name="Subtitle 2">
            <a:extLst>
              <a:ext uri="{FF2B5EF4-FFF2-40B4-BE49-F238E27FC236}">
                <a16:creationId xmlns:a16="http://schemas.microsoft.com/office/drawing/2014/main" id="{05FCD041-092A-9D41-A87D-C0E6A29CAE34}"/>
              </a:ext>
            </a:extLst>
          </p:cNvPr>
          <p:cNvSpPr txBox="1">
            <a:spLocks/>
          </p:cNvSpPr>
          <p:nvPr/>
        </p:nvSpPr>
        <p:spPr>
          <a:xfrm>
            <a:off x="15463975" y="7027625"/>
            <a:ext cx="6772911" cy="237617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compelling.</a:t>
            </a:r>
          </a:p>
        </p:txBody>
      </p:sp>
      <p:sp>
        <p:nvSpPr>
          <p:cNvPr id="2" name="Marcador de imagen 1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641612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66985-38D8-6A4D-B00E-9FEA1409308F}"/>
              </a:ext>
            </a:extLst>
          </p:cNvPr>
          <p:cNvSpPr/>
          <p:nvPr/>
        </p:nvSpPr>
        <p:spPr>
          <a:xfrm rot="10800000" flipV="1">
            <a:off x="38091" y="-49854"/>
            <a:ext cx="24377658" cy="915575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7DCDDA-CB33-0C49-B59C-4925BC49E3D5}"/>
              </a:ext>
            </a:extLst>
          </p:cNvPr>
          <p:cNvGrpSpPr/>
          <p:nvPr/>
        </p:nvGrpSpPr>
        <p:grpSpPr>
          <a:xfrm>
            <a:off x="10831792" y="10672454"/>
            <a:ext cx="11955630" cy="1628010"/>
            <a:chOff x="11250892" y="8688849"/>
            <a:chExt cx="11955630" cy="16280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8AE9478-92B3-8144-A224-6D61BDD2503B}"/>
                </a:ext>
              </a:extLst>
            </p:cNvPr>
            <p:cNvGrpSpPr/>
            <p:nvPr/>
          </p:nvGrpSpPr>
          <p:grpSpPr>
            <a:xfrm>
              <a:off x="11250892" y="8688849"/>
              <a:ext cx="5702113" cy="1628010"/>
              <a:chOff x="1581557" y="8009744"/>
              <a:chExt cx="5702113" cy="16280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1B2CD5-2086-3F47-BAB9-4F83E367BA4A}"/>
                  </a:ext>
                </a:extLst>
              </p:cNvPr>
              <p:cNvSpPr txBox="1"/>
              <p:nvPr/>
            </p:nvSpPr>
            <p:spPr>
              <a:xfrm>
                <a:off x="2478242" y="8009744"/>
                <a:ext cx="4805428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B15B86-B582-2844-BFBD-822EEC80D5B6}"/>
                  </a:ext>
                </a:extLst>
              </p:cNvPr>
              <p:cNvSpPr/>
              <p:nvPr/>
            </p:nvSpPr>
            <p:spPr>
              <a:xfrm>
                <a:off x="1581557" y="8183183"/>
                <a:ext cx="354807" cy="354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72DCEA-9EBC-4845-82EF-49BB04FFCE46}"/>
                </a:ext>
              </a:extLst>
            </p:cNvPr>
            <p:cNvGrpSpPr/>
            <p:nvPr/>
          </p:nvGrpSpPr>
          <p:grpSpPr>
            <a:xfrm>
              <a:off x="17504410" y="8688849"/>
              <a:ext cx="5702112" cy="1628010"/>
              <a:chOff x="1581557" y="10297032"/>
              <a:chExt cx="5702112" cy="162801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7AA3F2-3B0E-6544-9FF6-1682567DF90F}"/>
                  </a:ext>
                </a:extLst>
              </p:cNvPr>
              <p:cNvSpPr txBox="1"/>
              <p:nvPr/>
            </p:nvSpPr>
            <p:spPr>
              <a:xfrm>
                <a:off x="2478242" y="10297032"/>
                <a:ext cx="4805427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F4157BD-67B8-E849-A88D-8B4C63E79FFF}"/>
                  </a:ext>
                </a:extLst>
              </p:cNvPr>
              <p:cNvSpPr/>
              <p:nvPr/>
            </p:nvSpPr>
            <p:spPr>
              <a:xfrm>
                <a:off x="1581557" y="10486669"/>
                <a:ext cx="354807" cy="354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A93824-4A3D-4B46-9DF8-30EEE94AF1F6}"/>
              </a:ext>
            </a:extLst>
          </p:cNvPr>
          <p:cNvGrpSpPr/>
          <p:nvPr/>
        </p:nvGrpSpPr>
        <p:grpSpPr>
          <a:xfrm>
            <a:off x="10755772" y="3750123"/>
            <a:ext cx="10961227" cy="1555799"/>
            <a:chOff x="7339329" y="1023902"/>
            <a:chExt cx="10961227" cy="15557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388435-4663-9A42-974B-05D3DC86341D}"/>
                </a:ext>
              </a:extLst>
            </p:cNvPr>
            <p:cNvSpPr txBox="1"/>
            <p:nvPr/>
          </p:nvSpPr>
          <p:spPr>
            <a:xfrm>
              <a:off x="7339329" y="1415536"/>
              <a:ext cx="1096122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LAPTOP PREVIEW SAMPLE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D44EFF-8D48-C54D-9A22-9AD4CEE6912D}"/>
                </a:ext>
              </a:extLst>
            </p:cNvPr>
            <p:cNvSpPr txBox="1"/>
            <p:nvPr/>
          </p:nvSpPr>
          <p:spPr>
            <a:xfrm>
              <a:off x="7422512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D50EAD-6DC7-2E48-A977-2F216D97E27D}"/>
                </a:ext>
              </a:extLst>
            </p:cNvPr>
            <p:cNvSpPr/>
            <p:nvPr/>
          </p:nvSpPr>
          <p:spPr>
            <a:xfrm>
              <a:off x="7422512" y="2482880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pic>
        <p:nvPicPr>
          <p:cNvPr id="22" name="Picture 2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0B52048-B629-8245-AA76-08EC12510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5738" y="2019300"/>
            <a:ext cx="18391475" cy="10584847"/>
          </a:xfrm>
          <a:prstGeom prst="rect">
            <a:avLst/>
          </a:prstGeom>
        </p:spPr>
      </p:pic>
      <p:sp>
        <p:nvSpPr>
          <p:cNvPr id="6" name="Marcador de imagen 5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324763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69C53B49-B360-5D46-AAFB-1C01B68B5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74" y="2670467"/>
            <a:ext cx="6041900" cy="837506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6FC4272-D969-1B43-94C5-65E69C46069D}"/>
              </a:ext>
            </a:extLst>
          </p:cNvPr>
          <p:cNvGrpSpPr/>
          <p:nvPr/>
        </p:nvGrpSpPr>
        <p:grpSpPr>
          <a:xfrm>
            <a:off x="1345975" y="4311515"/>
            <a:ext cx="6772911" cy="5092969"/>
            <a:chOff x="3590289" y="3822458"/>
            <a:chExt cx="6772911" cy="509296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2B8AAC-4449-2348-8E46-C50A1F4F7687}"/>
                </a:ext>
              </a:extLst>
            </p:cNvPr>
            <p:cNvGrpSpPr/>
            <p:nvPr/>
          </p:nvGrpSpPr>
          <p:grpSpPr>
            <a:xfrm>
              <a:off x="3742689" y="3822458"/>
              <a:ext cx="6620511" cy="2268817"/>
              <a:chOff x="7339330" y="1023902"/>
              <a:chExt cx="6620511" cy="226881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C392F-8D8C-2744-84A5-7FCAB282F38B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6620511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TALET PREVIEW SAMPLE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62195-E7CF-3544-8C2A-865665E2D74C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66A702-B236-D14D-81D5-BBDFFF3336DF}"/>
                  </a:ext>
                </a:extLst>
              </p:cNvPr>
              <p:cNvSpPr/>
              <p:nvPr/>
            </p:nvSpPr>
            <p:spPr>
              <a:xfrm>
                <a:off x="7422512" y="3195898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A026AA6-E96A-5C45-88CA-90FFA96385FB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6539252"/>
              <a:ext cx="6772911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1EAD6-BE7B-F843-B3EE-B972D932CF00}"/>
              </a:ext>
            </a:extLst>
          </p:cNvPr>
          <p:cNvGrpSpPr/>
          <p:nvPr/>
        </p:nvGrpSpPr>
        <p:grpSpPr>
          <a:xfrm>
            <a:off x="17329562" y="3756023"/>
            <a:ext cx="5702113" cy="6203953"/>
            <a:chOff x="17329562" y="4014536"/>
            <a:chExt cx="5702113" cy="620395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FE390E-CAF6-5D45-8AFF-AEDD0428CA56}"/>
                </a:ext>
              </a:extLst>
            </p:cNvPr>
            <p:cNvSpPr txBox="1"/>
            <p:nvPr/>
          </p:nvSpPr>
          <p:spPr>
            <a:xfrm>
              <a:off x="18226247" y="4014536"/>
              <a:ext cx="4805428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2CA621-4209-AD44-980D-AC0F95B4E7CF}"/>
                </a:ext>
              </a:extLst>
            </p:cNvPr>
            <p:cNvSpPr/>
            <p:nvPr/>
          </p:nvSpPr>
          <p:spPr>
            <a:xfrm>
              <a:off x="17329562" y="4187975"/>
              <a:ext cx="354807" cy="3548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78223B-210D-814E-BD63-C10ABA056EC0}"/>
                </a:ext>
              </a:extLst>
            </p:cNvPr>
            <p:cNvSpPr txBox="1"/>
            <p:nvPr/>
          </p:nvSpPr>
          <p:spPr>
            <a:xfrm>
              <a:off x="18226247" y="6301824"/>
              <a:ext cx="4805427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2D4AFE-D739-CB4F-A48F-7B563307A4A7}"/>
                </a:ext>
              </a:extLst>
            </p:cNvPr>
            <p:cNvSpPr/>
            <p:nvPr/>
          </p:nvSpPr>
          <p:spPr>
            <a:xfrm>
              <a:off x="17329562" y="6491461"/>
              <a:ext cx="354807" cy="3548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943725-58D7-424C-A01E-D0C1523A2B6C}"/>
                </a:ext>
              </a:extLst>
            </p:cNvPr>
            <p:cNvSpPr txBox="1"/>
            <p:nvPr/>
          </p:nvSpPr>
          <p:spPr>
            <a:xfrm>
              <a:off x="18226247" y="8590479"/>
              <a:ext cx="4805428" cy="162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latin typeface="Roboto Light" panose="02000000000000000000" pitchFamily="2" charset="0"/>
                  <a:ea typeface="Roboto Light" panose="02000000000000000000" pitchFamily="2" charset="0"/>
                  <a:cs typeface="Lato Light" panose="020F0502020204030203" pitchFamily="34" charset="0"/>
                </a:rPr>
                <a:t>To get your company’s name out there, you need to make sure you promote.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AF1BD5-7013-F942-A7E3-1A1BD73B71AD}"/>
                </a:ext>
              </a:extLst>
            </p:cNvPr>
            <p:cNvSpPr/>
            <p:nvPr/>
          </p:nvSpPr>
          <p:spPr>
            <a:xfrm>
              <a:off x="17329562" y="8763918"/>
              <a:ext cx="354807" cy="3548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2" name="Marcador de imagen 1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51370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-2"/>
            <a:ext cx="24377658" cy="13741098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B5A6A6-05EB-2041-A990-099E4A9E8AAE}"/>
              </a:ext>
            </a:extLst>
          </p:cNvPr>
          <p:cNvGrpSpPr/>
          <p:nvPr/>
        </p:nvGrpSpPr>
        <p:grpSpPr>
          <a:xfrm>
            <a:off x="2252276" y="5559657"/>
            <a:ext cx="12595130" cy="2596685"/>
            <a:chOff x="2075983" y="2711224"/>
            <a:chExt cx="12595130" cy="2596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BC8CD3-1555-834D-9145-224E947E7733}"/>
                </a:ext>
              </a:extLst>
            </p:cNvPr>
            <p:cNvSpPr txBox="1"/>
            <p:nvPr/>
          </p:nvSpPr>
          <p:spPr>
            <a:xfrm>
              <a:off x="2167423" y="2711224"/>
              <a:ext cx="1250369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0" b="1" spc="6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MAPS</a:t>
              </a:r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95AD403-9EC1-9E44-A0B7-C213A68619A3}"/>
                </a:ext>
              </a:extLst>
            </p:cNvPr>
            <p:cNvSpPr txBox="1">
              <a:spLocks/>
            </p:cNvSpPr>
            <p:nvPr/>
          </p:nvSpPr>
          <p:spPr>
            <a:xfrm>
              <a:off x="2075983" y="4034663"/>
              <a:ext cx="10342845" cy="1273246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demand.</a:t>
              </a:r>
            </a:p>
          </p:txBody>
        </p:sp>
      </p:grpSp>
      <p:sp>
        <p:nvSpPr>
          <p:cNvPr id="7" name="Chord 6">
            <a:extLst>
              <a:ext uri="{FF2B5EF4-FFF2-40B4-BE49-F238E27FC236}">
                <a16:creationId xmlns:a16="http://schemas.microsoft.com/office/drawing/2014/main" id="{FE219E18-88C4-9040-88E9-EE1279F9859E}"/>
              </a:ext>
            </a:extLst>
          </p:cNvPr>
          <p:cNvSpPr/>
          <p:nvPr/>
        </p:nvSpPr>
        <p:spPr>
          <a:xfrm>
            <a:off x="17519639" y="-2"/>
            <a:ext cx="13716020" cy="13716004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6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8790425" y="1023902"/>
            <a:ext cx="6796800" cy="1529175"/>
            <a:chOff x="8790425" y="1023902"/>
            <a:chExt cx="6796800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8790425" y="1415536"/>
              <a:ext cx="67968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OUR TIMELINE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hord 38">
            <a:extLst>
              <a:ext uri="{FF2B5EF4-FFF2-40B4-BE49-F238E27FC236}">
                <a16:creationId xmlns:a16="http://schemas.microsoft.com/office/drawing/2014/main" id="{1E94326A-7724-E34D-89A7-55AA4EBAAACE}"/>
              </a:ext>
            </a:extLst>
          </p:cNvPr>
          <p:cNvSpPr/>
          <p:nvPr/>
        </p:nvSpPr>
        <p:spPr>
          <a:xfrm rot="5400000">
            <a:off x="2574922" y="4542615"/>
            <a:ext cx="4317999" cy="4317994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id="{B8AA9EE9-9AE3-BA4D-829B-AD1CADCB074A}"/>
              </a:ext>
            </a:extLst>
          </p:cNvPr>
          <p:cNvSpPr/>
          <p:nvPr/>
        </p:nvSpPr>
        <p:spPr>
          <a:xfrm rot="5400000">
            <a:off x="17484729" y="4542617"/>
            <a:ext cx="4317999" cy="4317994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79CA408-0A38-894C-94C2-BDA43A6EEF53}"/>
              </a:ext>
            </a:extLst>
          </p:cNvPr>
          <p:cNvSpPr txBox="1">
            <a:spLocks/>
          </p:cNvSpPr>
          <p:nvPr/>
        </p:nvSpPr>
        <p:spPr>
          <a:xfrm>
            <a:off x="1767804" y="9157379"/>
            <a:ext cx="5932232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9AF447-B831-9F46-B193-D9E59DD513D9}"/>
              </a:ext>
            </a:extLst>
          </p:cNvPr>
          <p:cNvSpPr/>
          <p:nvPr/>
        </p:nvSpPr>
        <p:spPr>
          <a:xfrm>
            <a:off x="2142579" y="851104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F22AD1D-0A1A-6141-8F28-A977B9200B3F}"/>
              </a:ext>
            </a:extLst>
          </p:cNvPr>
          <p:cNvSpPr/>
          <p:nvPr/>
        </p:nvSpPr>
        <p:spPr>
          <a:xfrm>
            <a:off x="2142579" y="7319526"/>
            <a:ext cx="518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2017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5FA022-1784-394E-A303-4AA9B0F85BCE}"/>
              </a:ext>
            </a:extLst>
          </p:cNvPr>
          <p:cNvCxnSpPr>
            <a:cxnSpLocks/>
          </p:cNvCxnSpPr>
          <p:nvPr/>
        </p:nvCxnSpPr>
        <p:spPr>
          <a:xfrm>
            <a:off x="0" y="6673037"/>
            <a:ext cx="25749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hord 56">
            <a:extLst>
              <a:ext uri="{FF2B5EF4-FFF2-40B4-BE49-F238E27FC236}">
                <a16:creationId xmlns:a16="http://schemas.microsoft.com/office/drawing/2014/main" id="{05BACBEB-82EC-074E-A094-B22F67C8DA82}"/>
              </a:ext>
            </a:extLst>
          </p:cNvPr>
          <p:cNvSpPr/>
          <p:nvPr/>
        </p:nvSpPr>
        <p:spPr>
          <a:xfrm rot="5400000">
            <a:off x="10029824" y="4542617"/>
            <a:ext cx="4317999" cy="4317994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61EC61D-7DD3-AB49-B1CC-C8C6BCEE2F7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4347821" y="6673037"/>
            <a:ext cx="3136963" cy="43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0636C2-6798-3E49-A497-B8F3652A2049}"/>
              </a:ext>
            </a:extLst>
          </p:cNvPr>
          <p:cNvCxnSpPr>
            <a:cxnSpLocks/>
          </p:cNvCxnSpPr>
          <p:nvPr/>
        </p:nvCxnSpPr>
        <p:spPr>
          <a:xfrm>
            <a:off x="6892863" y="6673037"/>
            <a:ext cx="3136963" cy="43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ubtitle 2">
            <a:extLst>
              <a:ext uri="{FF2B5EF4-FFF2-40B4-BE49-F238E27FC236}">
                <a16:creationId xmlns:a16="http://schemas.microsoft.com/office/drawing/2014/main" id="{CAF47548-884A-1A40-A9B4-79511C6D2EE2}"/>
              </a:ext>
            </a:extLst>
          </p:cNvPr>
          <p:cNvSpPr txBox="1">
            <a:spLocks/>
          </p:cNvSpPr>
          <p:nvPr/>
        </p:nvSpPr>
        <p:spPr>
          <a:xfrm>
            <a:off x="9222709" y="9157379"/>
            <a:ext cx="5932232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FB2D1E0-102F-9A48-9210-D7EE31C1C4EF}"/>
              </a:ext>
            </a:extLst>
          </p:cNvPr>
          <p:cNvSpPr/>
          <p:nvPr/>
        </p:nvSpPr>
        <p:spPr>
          <a:xfrm>
            <a:off x="9597484" y="851104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08E08F-84E6-5F48-9154-3C3D27784C18}"/>
              </a:ext>
            </a:extLst>
          </p:cNvPr>
          <p:cNvSpPr/>
          <p:nvPr/>
        </p:nvSpPr>
        <p:spPr>
          <a:xfrm>
            <a:off x="9597484" y="7319526"/>
            <a:ext cx="518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2018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49625858-1C3E-BE4C-89CA-382BA89DCD3E}"/>
              </a:ext>
            </a:extLst>
          </p:cNvPr>
          <p:cNvSpPr txBox="1">
            <a:spLocks/>
          </p:cNvSpPr>
          <p:nvPr/>
        </p:nvSpPr>
        <p:spPr>
          <a:xfrm>
            <a:off x="16677612" y="9157379"/>
            <a:ext cx="5932232" cy="1273309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EBB7F5-E907-7740-ACCA-E525C6E56DEB}"/>
              </a:ext>
            </a:extLst>
          </p:cNvPr>
          <p:cNvSpPr/>
          <p:nvPr/>
        </p:nvSpPr>
        <p:spPr>
          <a:xfrm>
            <a:off x="17052387" y="8511048"/>
            <a:ext cx="518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58A5FD-2443-3845-A06A-784E6064BC99}"/>
              </a:ext>
            </a:extLst>
          </p:cNvPr>
          <p:cNvSpPr/>
          <p:nvPr/>
        </p:nvSpPr>
        <p:spPr>
          <a:xfrm>
            <a:off x="17052387" y="7319526"/>
            <a:ext cx="5182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Bold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2019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D3948B2-075D-A04B-B1A1-D33733B08372}"/>
              </a:ext>
            </a:extLst>
          </p:cNvPr>
          <p:cNvSpPr/>
          <p:nvPr/>
        </p:nvSpPr>
        <p:spPr>
          <a:xfrm>
            <a:off x="19037450" y="5294830"/>
            <a:ext cx="1212556" cy="8430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86" h="964">
                <a:moveTo>
                  <a:pt x="1051" y="523"/>
                </a:moveTo>
                <a:cubicBezTo>
                  <a:pt x="1046" y="533"/>
                  <a:pt x="1040" y="542"/>
                  <a:pt x="1034" y="551"/>
                </a:cubicBezTo>
                <a:cubicBezTo>
                  <a:pt x="1032" y="553"/>
                  <a:pt x="1026" y="558"/>
                  <a:pt x="1020" y="563"/>
                </a:cubicBezTo>
                <a:lnTo>
                  <a:pt x="917" y="480"/>
                </a:lnTo>
                <a:lnTo>
                  <a:pt x="917" y="479"/>
                </a:lnTo>
                <a:cubicBezTo>
                  <a:pt x="916" y="479"/>
                  <a:pt x="896" y="460"/>
                  <a:pt x="865" y="433"/>
                </a:cubicBezTo>
                <a:cubicBezTo>
                  <a:pt x="863" y="431"/>
                  <a:pt x="860" y="429"/>
                  <a:pt x="858" y="428"/>
                </a:cubicBezTo>
                <a:cubicBezTo>
                  <a:pt x="852" y="419"/>
                  <a:pt x="842" y="413"/>
                  <a:pt x="831" y="415"/>
                </a:cubicBezTo>
                <a:cubicBezTo>
                  <a:pt x="813" y="416"/>
                  <a:pt x="796" y="411"/>
                  <a:pt x="783" y="401"/>
                </a:cubicBezTo>
                <a:cubicBezTo>
                  <a:pt x="769" y="390"/>
                  <a:pt x="760" y="374"/>
                  <a:pt x="758" y="357"/>
                </a:cubicBezTo>
                <a:cubicBezTo>
                  <a:pt x="757" y="342"/>
                  <a:pt x="743" y="331"/>
                  <a:pt x="728" y="332"/>
                </a:cubicBezTo>
                <a:lnTo>
                  <a:pt x="608" y="345"/>
                </a:lnTo>
                <a:cubicBezTo>
                  <a:pt x="602" y="346"/>
                  <a:pt x="597" y="348"/>
                  <a:pt x="593" y="352"/>
                </a:cubicBezTo>
                <a:cubicBezTo>
                  <a:pt x="587" y="357"/>
                  <a:pt x="583" y="365"/>
                  <a:pt x="583" y="373"/>
                </a:cubicBezTo>
                <a:cubicBezTo>
                  <a:pt x="583" y="374"/>
                  <a:pt x="583" y="375"/>
                  <a:pt x="583" y="376"/>
                </a:cubicBezTo>
                <a:cubicBezTo>
                  <a:pt x="584" y="383"/>
                  <a:pt x="581" y="405"/>
                  <a:pt x="569" y="435"/>
                </a:cubicBezTo>
                <a:cubicBezTo>
                  <a:pt x="558" y="465"/>
                  <a:pt x="546" y="482"/>
                  <a:pt x="540" y="486"/>
                </a:cubicBezTo>
                <a:cubicBezTo>
                  <a:pt x="538" y="487"/>
                  <a:pt x="530" y="490"/>
                  <a:pt x="518" y="488"/>
                </a:cubicBezTo>
                <a:cubicBezTo>
                  <a:pt x="508" y="486"/>
                  <a:pt x="502" y="483"/>
                  <a:pt x="499" y="481"/>
                </a:cubicBezTo>
                <a:lnTo>
                  <a:pt x="533" y="311"/>
                </a:lnTo>
                <a:lnTo>
                  <a:pt x="651" y="274"/>
                </a:lnTo>
                <a:cubicBezTo>
                  <a:pt x="653" y="274"/>
                  <a:pt x="655" y="273"/>
                  <a:pt x="656" y="272"/>
                </a:cubicBezTo>
                <a:lnTo>
                  <a:pt x="943" y="229"/>
                </a:lnTo>
                <a:lnTo>
                  <a:pt x="1109" y="445"/>
                </a:lnTo>
                <a:cubicBezTo>
                  <a:pt x="1081" y="473"/>
                  <a:pt x="1065" y="499"/>
                  <a:pt x="1051" y="523"/>
                </a:cubicBezTo>
                <a:close/>
                <a:moveTo>
                  <a:pt x="1073" y="709"/>
                </a:moveTo>
                <a:lnTo>
                  <a:pt x="1072" y="710"/>
                </a:lnTo>
                <a:cubicBezTo>
                  <a:pt x="1072" y="710"/>
                  <a:pt x="1072" y="711"/>
                  <a:pt x="1071" y="711"/>
                </a:cubicBezTo>
                <a:cubicBezTo>
                  <a:pt x="1063" y="721"/>
                  <a:pt x="1049" y="722"/>
                  <a:pt x="1039" y="714"/>
                </a:cubicBezTo>
                <a:lnTo>
                  <a:pt x="1010" y="691"/>
                </a:lnTo>
                <a:cubicBezTo>
                  <a:pt x="1010" y="690"/>
                  <a:pt x="1009" y="690"/>
                  <a:pt x="1009" y="689"/>
                </a:cubicBezTo>
                <a:lnTo>
                  <a:pt x="849" y="560"/>
                </a:lnTo>
                <a:cubicBezTo>
                  <a:pt x="837" y="551"/>
                  <a:pt x="820" y="553"/>
                  <a:pt x="810" y="565"/>
                </a:cubicBezTo>
                <a:cubicBezTo>
                  <a:pt x="805" y="571"/>
                  <a:pt x="803" y="578"/>
                  <a:pt x="804" y="585"/>
                </a:cubicBezTo>
                <a:cubicBezTo>
                  <a:pt x="805" y="593"/>
                  <a:pt x="808" y="599"/>
                  <a:pt x="814" y="604"/>
                </a:cubicBezTo>
                <a:lnTo>
                  <a:pt x="975" y="733"/>
                </a:lnTo>
                <a:cubicBezTo>
                  <a:pt x="986" y="743"/>
                  <a:pt x="988" y="761"/>
                  <a:pt x="979" y="773"/>
                </a:cubicBezTo>
                <a:lnTo>
                  <a:pt x="978" y="774"/>
                </a:lnTo>
                <a:cubicBezTo>
                  <a:pt x="971" y="783"/>
                  <a:pt x="957" y="784"/>
                  <a:pt x="949" y="777"/>
                </a:cubicBezTo>
                <a:lnTo>
                  <a:pt x="783" y="643"/>
                </a:lnTo>
                <a:cubicBezTo>
                  <a:pt x="771" y="634"/>
                  <a:pt x="753" y="635"/>
                  <a:pt x="744" y="647"/>
                </a:cubicBezTo>
                <a:cubicBezTo>
                  <a:pt x="739" y="653"/>
                  <a:pt x="737" y="661"/>
                  <a:pt x="738" y="668"/>
                </a:cubicBezTo>
                <a:cubicBezTo>
                  <a:pt x="739" y="675"/>
                  <a:pt x="742" y="682"/>
                  <a:pt x="748" y="687"/>
                </a:cubicBezTo>
                <a:lnTo>
                  <a:pt x="877" y="790"/>
                </a:lnTo>
                <a:cubicBezTo>
                  <a:pt x="889" y="800"/>
                  <a:pt x="891" y="817"/>
                  <a:pt x="883" y="829"/>
                </a:cubicBezTo>
                <a:cubicBezTo>
                  <a:pt x="882" y="829"/>
                  <a:pt x="882" y="830"/>
                  <a:pt x="882" y="830"/>
                </a:cubicBezTo>
                <a:cubicBezTo>
                  <a:pt x="881" y="830"/>
                  <a:pt x="881" y="831"/>
                  <a:pt x="880" y="831"/>
                </a:cubicBezTo>
                <a:cubicBezTo>
                  <a:pt x="873" y="840"/>
                  <a:pt x="859" y="841"/>
                  <a:pt x="850" y="834"/>
                </a:cubicBezTo>
                <a:lnTo>
                  <a:pt x="716" y="726"/>
                </a:lnTo>
                <a:cubicBezTo>
                  <a:pt x="707" y="719"/>
                  <a:pt x="695" y="718"/>
                  <a:pt x="686" y="724"/>
                </a:cubicBezTo>
                <a:cubicBezTo>
                  <a:pt x="682" y="725"/>
                  <a:pt x="679" y="728"/>
                  <a:pt x="677" y="731"/>
                </a:cubicBezTo>
                <a:cubicBezTo>
                  <a:pt x="667" y="743"/>
                  <a:pt x="669" y="760"/>
                  <a:pt x="681" y="770"/>
                </a:cubicBezTo>
                <a:lnTo>
                  <a:pt x="774" y="843"/>
                </a:lnTo>
                <a:cubicBezTo>
                  <a:pt x="780" y="848"/>
                  <a:pt x="784" y="855"/>
                  <a:pt x="785" y="862"/>
                </a:cubicBezTo>
                <a:cubicBezTo>
                  <a:pt x="788" y="875"/>
                  <a:pt x="784" y="881"/>
                  <a:pt x="781" y="885"/>
                </a:cubicBezTo>
                <a:cubicBezTo>
                  <a:pt x="776" y="891"/>
                  <a:pt x="771" y="893"/>
                  <a:pt x="764" y="893"/>
                </a:cubicBezTo>
                <a:cubicBezTo>
                  <a:pt x="758" y="893"/>
                  <a:pt x="751" y="890"/>
                  <a:pt x="745" y="886"/>
                </a:cubicBezTo>
                <a:lnTo>
                  <a:pt x="684" y="837"/>
                </a:lnTo>
                <a:cubicBezTo>
                  <a:pt x="681" y="818"/>
                  <a:pt x="671" y="800"/>
                  <a:pt x="655" y="786"/>
                </a:cubicBezTo>
                <a:cubicBezTo>
                  <a:pt x="648" y="781"/>
                  <a:pt x="640" y="777"/>
                  <a:pt x="632" y="774"/>
                </a:cubicBezTo>
                <a:lnTo>
                  <a:pt x="643" y="760"/>
                </a:lnTo>
                <a:cubicBezTo>
                  <a:pt x="671" y="726"/>
                  <a:pt x="665" y="675"/>
                  <a:pt x="630" y="647"/>
                </a:cubicBezTo>
                <a:cubicBezTo>
                  <a:pt x="597" y="620"/>
                  <a:pt x="548" y="624"/>
                  <a:pt x="520" y="656"/>
                </a:cubicBezTo>
                <a:cubicBezTo>
                  <a:pt x="515" y="649"/>
                  <a:pt x="509" y="642"/>
                  <a:pt x="502" y="636"/>
                </a:cubicBezTo>
                <a:cubicBezTo>
                  <a:pt x="476" y="615"/>
                  <a:pt x="441" y="613"/>
                  <a:pt x="413" y="629"/>
                </a:cubicBezTo>
                <a:cubicBezTo>
                  <a:pt x="408" y="619"/>
                  <a:pt x="401" y="610"/>
                  <a:pt x="392" y="603"/>
                </a:cubicBezTo>
                <a:cubicBezTo>
                  <a:pt x="385" y="597"/>
                  <a:pt x="377" y="593"/>
                  <a:pt x="369" y="590"/>
                </a:cubicBezTo>
                <a:cubicBezTo>
                  <a:pt x="367" y="586"/>
                  <a:pt x="363" y="582"/>
                  <a:pt x="359" y="579"/>
                </a:cubicBezTo>
                <a:cubicBezTo>
                  <a:pt x="349" y="572"/>
                  <a:pt x="337" y="563"/>
                  <a:pt x="334" y="560"/>
                </a:cubicBezTo>
                <a:cubicBezTo>
                  <a:pt x="327" y="550"/>
                  <a:pt x="322" y="541"/>
                  <a:pt x="316" y="531"/>
                </a:cubicBezTo>
                <a:cubicBezTo>
                  <a:pt x="302" y="507"/>
                  <a:pt x="286" y="481"/>
                  <a:pt x="258" y="453"/>
                </a:cubicBezTo>
                <a:lnTo>
                  <a:pt x="426" y="243"/>
                </a:lnTo>
                <a:cubicBezTo>
                  <a:pt x="430" y="243"/>
                  <a:pt x="434" y="243"/>
                  <a:pt x="437" y="244"/>
                </a:cubicBezTo>
                <a:cubicBezTo>
                  <a:pt x="463" y="246"/>
                  <a:pt x="498" y="250"/>
                  <a:pt x="531" y="254"/>
                </a:cubicBezTo>
                <a:lnTo>
                  <a:pt x="501" y="264"/>
                </a:lnTo>
                <a:cubicBezTo>
                  <a:pt x="492" y="267"/>
                  <a:pt x="485" y="275"/>
                  <a:pt x="483" y="284"/>
                </a:cubicBezTo>
                <a:lnTo>
                  <a:pt x="443" y="476"/>
                </a:lnTo>
                <a:cubicBezTo>
                  <a:pt x="443" y="478"/>
                  <a:pt x="443" y="480"/>
                  <a:pt x="443" y="482"/>
                </a:cubicBezTo>
                <a:cubicBezTo>
                  <a:pt x="443" y="503"/>
                  <a:pt x="456" y="521"/>
                  <a:pt x="478" y="532"/>
                </a:cubicBezTo>
                <a:cubicBezTo>
                  <a:pt x="492" y="539"/>
                  <a:pt x="510" y="544"/>
                  <a:pt x="527" y="544"/>
                </a:cubicBezTo>
                <a:cubicBezTo>
                  <a:pt x="544" y="544"/>
                  <a:pt x="561" y="540"/>
                  <a:pt x="573" y="530"/>
                </a:cubicBezTo>
                <a:cubicBezTo>
                  <a:pt x="596" y="514"/>
                  <a:pt x="613" y="476"/>
                  <a:pt x="621" y="455"/>
                </a:cubicBezTo>
                <a:cubicBezTo>
                  <a:pt x="624" y="446"/>
                  <a:pt x="633" y="421"/>
                  <a:pt x="637" y="398"/>
                </a:cubicBezTo>
                <a:lnTo>
                  <a:pt x="710" y="390"/>
                </a:lnTo>
                <a:cubicBezTo>
                  <a:pt x="717" y="411"/>
                  <a:pt x="730" y="429"/>
                  <a:pt x="748" y="444"/>
                </a:cubicBezTo>
                <a:cubicBezTo>
                  <a:pt x="770" y="461"/>
                  <a:pt x="796" y="470"/>
                  <a:pt x="823" y="470"/>
                </a:cubicBezTo>
                <a:cubicBezTo>
                  <a:pt x="824" y="470"/>
                  <a:pt x="824" y="470"/>
                  <a:pt x="825" y="470"/>
                </a:cubicBezTo>
                <a:cubicBezTo>
                  <a:pt x="826" y="472"/>
                  <a:pt x="827" y="473"/>
                  <a:pt x="829" y="474"/>
                </a:cubicBezTo>
                <a:cubicBezTo>
                  <a:pt x="853" y="496"/>
                  <a:pt x="871" y="512"/>
                  <a:pt x="877" y="518"/>
                </a:cubicBezTo>
                <a:cubicBezTo>
                  <a:pt x="878" y="519"/>
                  <a:pt x="879" y="520"/>
                  <a:pt x="881" y="521"/>
                </a:cubicBezTo>
                <a:lnTo>
                  <a:pt x="1069" y="672"/>
                </a:lnTo>
                <a:cubicBezTo>
                  <a:pt x="1080" y="681"/>
                  <a:pt x="1082" y="698"/>
                  <a:pt x="1073" y="709"/>
                </a:cubicBezTo>
                <a:close/>
                <a:moveTo>
                  <a:pt x="598" y="899"/>
                </a:moveTo>
                <a:cubicBezTo>
                  <a:pt x="589" y="910"/>
                  <a:pt x="573" y="912"/>
                  <a:pt x="562" y="903"/>
                </a:cubicBezTo>
                <a:cubicBezTo>
                  <a:pt x="551" y="894"/>
                  <a:pt x="549" y="878"/>
                  <a:pt x="558" y="867"/>
                </a:cubicBezTo>
                <a:lnTo>
                  <a:pt x="585" y="834"/>
                </a:lnTo>
                <a:cubicBezTo>
                  <a:pt x="590" y="827"/>
                  <a:pt x="597" y="824"/>
                  <a:pt x="605" y="824"/>
                </a:cubicBezTo>
                <a:cubicBezTo>
                  <a:pt x="610" y="824"/>
                  <a:pt x="616" y="826"/>
                  <a:pt x="621" y="830"/>
                </a:cubicBezTo>
                <a:cubicBezTo>
                  <a:pt x="632" y="838"/>
                  <a:pt x="633" y="854"/>
                  <a:pt x="625" y="865"/>
                </a:cubicBezTo>
                <a:close/>
                <a:moveTo>
                  <a:pt x="484" y="858"/>
                </a:moveTo>
                <a:cubicBezTo>
                  <a:pt x="477" y="859"/>
                  <a:pt x="471" y="857"/>
                  <a:pt x="465" y="853"/>
                </a:cubicBezTo>
                <a:cubicBezTo>
                  <a:pt x="460" y="849"/>
                  <a:pt x="457" y="843"/>
                  <a:pt x="456" y="836"/>
                </a:cubicBezTo>
                <a:cubicBezTo>
                  <a:pt x="455" y="829"/>
                  <a:pt x="457" y="822"/>
                  <a:pt x="461" y="817"/>
                </a:cubicBezTo>
                <a:lnTo>
                  <a:pt x="560" y="694"/>
                </a:lnTo>
                <a:cubicBezTo>
                  <a:pt x="569" y="683"/>
                  <a:pt x="585" y="681"/>
                  <a:pt x="596" y="690"/>
                </a:cubicBezTo>
                <a:cubicBezTo>
                  <a:pt x="607" y="699"/>
                  <a:pt x="609" y="715"/>
                  <a:pt x="600" y="726"/>
                </a:cubicBezTo>
                <a:lnTo>
                  <a:pt x="501" y="849"/>
                </a:lnTo>
                <a:cubicBezTo>
                  <a:pt x="497" y="854"/>
                  <a:pt x="491" y="857"/>
                  <a:pt x="484" y="858"/>
                </a:cubicBezTo>
                <a:close/>
                <a:moveTo>
                  <a:pt x="382" y="786"/>
                </a:moveTo>
                <a:cubicBezTo>
                  <a:pt x="377" y="782"/>
                  <a:pt x="374" y="776"/>
                  <a:pt x="373" y="769"/>
                </a:cubicBezTo>
                <a:cubicBezTo>
                  <a:pt x="372" y="762"/>
                  <a:pt x="374" y="756"/>
                  <a:pt x="378" y="750"/>
                </a:cubicBezTo>
                <a:lnTo>
                  <a:pt x="432" y="684"/>
                </a:lnTo>
                <a:cubicBezTo>
                  <a:pt x="440" y="672"/>
                  <a:pt x="457" y="671"/>
                  <a:pt x="468" y="680"/>
                </a:cubicBezTo>
                <a:cubicBezTo>
                  <a:pt x="473" y="684"/>
                  <a:pt x="476" y="690"/>
                  <a:pt x="477" y="697"/>
                </a:cubicBezTo>
                <a:cubicBezTo>
                  <a:pt x="478" y="703"/>
                  <a:pt x="476" y="710"/>
                  <a:pt x="472" y="715"/>
                </a:cubicBezTo>
                <a:lnTo>
                  <a:pt x="418" y="782"/>
                </a:lnTo>
                <a:cubicBezTo>
                  <a:pt x="409" y="793"/>
                  <a:pt x="393" y="795"/>
                  <a:pt x="382" y="786"/>
                </a:cubicBezTo>
                <a:close/>
                <a:moveTo>
                  <a:pt x="299" y="719"/>
                </a:moveTo>
                <a:cubicBezTo>
                  <a:pt x="288" y="710"/>
                  <a:pt x="286" y="694"/>
                  <a:pt x="295" y="683"/>
                </a:cubicBezTo>
                <a:lnTo>
                  <a:pt x="322" y="650"/>
                </a:lnTo>
                <a:cubicBezTo>
                  <a:pt x="326" y="645"/>
                  <a:pt x="332" y="641"/>
                  <a:pt x="339" y="641"/>
                </a:cubicBezTo>
                <a:cubicBezTo>
                  <a:pt x="340" y="640"/>
                  <a:pt x="341" y="640"/>
                  <a:pt x="341" y="640"/>
                </a:cubicBezTo>
                <a:cubicBezTo>
                  <a:pt x="347" y="640"/>
                  <a:pt x="353" y="642"/>
                  <a:pt x="357" y="646"/>
                </a:cubicBezTo>
                <a:cubicBezTo>
                  <a:pt x="368" y="655"/>
                  <a:pt x="370" y="671"/>
                  <a:pt x="361" y="682"/>
                </a:cubicBezTo>
                <a:lnTo>
                  <a:pt x="335" y="715"/>
                </a:lnTo>
                <a:cubicBezTo>
                  <a:pt x="326" y="726"/>
                  <a:pt x="310" y="728"/>
                  <a:pt x="299" y="719"/>
                </a:cubicBezTo>
                <a:close/>
                <a:moveTo>
                  <a:pt x="1381" y="389"/>
                </a:moveTo>
                <a:cubicBezTo>
                  <a:pt x="1372" y="377"/>
                  <a:pt x="1354" y="375"/>
                  <a:pt x="1342" y="384"/>
                </a:cubicBezTo>
                <a:lnTo>
                  <a:pt x="1235" y="466"/>
                </a:lnTo>
                <a:cubicBezTo>
                  <a:pt x="1221" y="477"/>
                  <a:pt x="1200" y="474"/>
                  <a:pt x="1189" y="460"/>
                </a:cubicBezTo>
                <a:lnTo>
                  <a:pt x="1172" y="438"/>
                </a:lnTo>
                <a:cubicBezTo>
                  <a:pt x="1171" y="435"/>
                  <a:pt x="1170" y="432"/>
                  <a:pt x="1168" y="430"/>
                </a:cubicBezTo>
                <a:cubicBezTo>
                  <a:pt x="1167" y="428"/>
                  <a:pt x="1165" y="427"/>
                  <a:pt x="1163" y="426"/>
                </a:cubicBezTo>
                <a:lnTo>
                  <a:pt x="986" y="194"/>
                </a:lnTo>
                <a:cubicBezTo>
                  <a:pt x="980" y="187"/>
                  <a:pt x="978" y="178"/>
                  <a:pt x="979" y="169"/>
                </a:cubicBezTo>
                <a:cubicBezTo>
                  <a:pt x="980" y="161"/>
                  <a:pt x="985" y="153"/>
                  <a:pt x="992" y="148"/>
                </a:cubicBezTo>
                <a:lnTo>
                  <a:pt x="1099" y="66"/>
                </a:lnTo>
                <a:cubicBezTo>
                  <a:pt x="1111" y="57"/>
                  <a:pt x="1113" y="39"/>
                  <a:pt x="1104" y="27"/>
                </a:cubicBezTo>
                <a:cubicBezTo>
                  <a:pt x="1095" y="15"/>
                  <a:pt x="1077" y="13"/>
                  <a:pt x="1065" y="22"/>
                </a:cubicBezTo>
                <a:lnTo>
                  <a:pt x="958" y="104"/>
                </a:lnTo>
                <a:cubicBezTo>
                  <a:pt x="940" y="118"/>
                  <a:pt x="928" y="139"/>
                  <a:pt x="925" y="162"/>
                </a:cubicBezTo>
                <a:cubicBezTo>
                  <a:pt x="924" y="167"/>
                  <a:pt x="924" y="171"/>
                  <a:pt x="924" y="175"/>
                </a:cubicBezTo>
                <a:lnTo>
                  <a:pt x="639" y="219"/>
                </a:lnTo>
                <a:cubicBezTo>
                  <a:pt x="638" y="219"/>
                  <a:pt x="636" y="220"/>
                  <a:pt x="635" y="220"/>
                </a:cubicBezTo>
                <a:cubicBezTo>
                  <a:pt x="602" y="207"/>
                  <a:pt x="537" y="199"/>
                  <a:pt x="461" y="191"/>
                </a:cubicBezTo>
                <a:cubicBezTo>
                  <a:pt x="475" y="156"/>
                  <a:pt x="465" y="115"/>
                  <a:pt x="434" y="90"/>
                </a:cubicBezTo>
                <a:lnTo>
                  <a:pt x="329" y="6"/>
                </a:lnTo>
                <a:cubicBezTo>
                  <a:pt x="317" y="-3"/>
                  <a:pt x="299" y="-1"/>
                  <a:pt x="290" y="11"/>
                </a:cubicBezTo>
                <a:cubicBezTo>
                  <a:pt x="280" y="23"/>
                  <a:pt x="282" y="40"/>
                  <a:pt x="294" y="50"/>
                </a:cubicBezTo>
                <a:lnTo>
                  <a:pt x="400" y="133"/>
                </a:lnTo>
                <a:cubicBezTo>
                  <a:pt x="414" y="145"/>
                  <a:pt x="416" y="165"/>
                  <a:pt x="405" y="180"/>
                </a:cubicBezTo>
                <a:lnTo>
                  <a:pt x="196" y="442"/>
                </a:lnTo>
                <a:cubicBezTo>
                  <a:pt x="185" y="456"/>
                  <a:pt x="164" y="458"/>
                  <a:pt x="150" y="447"/>
                </a:cubicBezTo>
                <a:lnTo>
                  <a:pt x="45" y="363"/>
                </a:lnTo>
                <a:cubicBezTo>
                  <a:pt x="33" y="354"/>
                  <a:pt x="16" y="356"/>
                  <a:pt x="6" y="367"/>
                </a:cubicBezTo>
                <a:cubicBezTo>
                  <a:pt x="-3" y="379"/>
                  <a:pt x="-1" y="397"/>
                  <a:pt x="10" y="406"/>
                </a:cubicBezTo>
                <a:lnTo>
                  <a:pt x="116" y="490"/>
                </a:lnTo>
                <a:cubicBezTo>
                  <a:pt x="132" y="503"/>
                  <a:pt x="151" y="509"/>
                  <a:pt x="171" y="509"/>
                </a:cubicBezTo>
                <a:cubicBezTo>
                  <a:pt x="188" y="509"/>
                  <a:pt x="206" y="504"/>
                  <a:pt x="220" y="494"/>
                </a:cubicBezTo>
                <a:cubicBezTo>
                  <a:pt x="243" y="516"/>
                  <a:pt x="255" y="537"/>
                  <a:pt x="268" y="559"/>
                </a:cubicBezTo>
                <a:cubicBezTo>
                  <a:pt x="274" y="569"/>
                  <a:pt x="281" y="580"/>
                  <a:pt x="288" y="591"/>
                </a:cubicBezTo>
                <a:cubicBezTo>
                  <a:pt x="290" y="594"/>
                  <a:pt x="293" y="597"/>
                  <a:pt x="295" y="599"/>
                </a:cubicBezTo>
                <a:cubicBezTo>
                  <a:pt x="289" y="604"/>
                  <a:pt x="283" y="609"/>
                  <a:pt x="278" y="615"/>
                </a:cubicBezTo>
                <a:lnTo>
                  <a:pt x="252" y="649"/>
                </a:lnTo>
                <a:cubicBezTo>
                  <a:pt x="224" y="684"/>
                  <a:pt x="229" y="734"/>
                  <a:pt x="264" y="762"/>
                </a:cubicBezTo>
                <a:cubicBezTo>
                  <a:pt x="279" y="774"/>
                  <a:pt x="297" y="780"/>
                  <a:pt x="315" y="780"/>
                </a:cubicBezTo>
                <a:cubicBezTo>
                  <a:pt x="316" y="780"/>
                  <a:pt x="317" y="780"/>
                  <a:pt x="319" y="780"/>
                </a:cubicBezTo>
                <a:cubicBezTo>
                  <a:pt x="322" y="799"/>
                  <a:pt x="332" y="817"/>
                  <a:pt x="348" y="829"/>
                </a:cubicBezTo>
                <a:cubicBezTo>
                  <a:pt x="362" y="841"/>
                  <a:pt x="380" y="847"/>
                  <a:pt x="398" y="847"/>
                </a:cubicBezTo>
                <a:cubicBezTo>
                  <a:pt x="399" y="847"/>
                  <a:pt x="401" y="847"/>
                  <a:pt x="402" y="847"/>
                </a:cubicBezTo>
                <a:cubicBezTo>
                  <a:pt x="405" y="866"/>
                  <a:pt x="415" y="883"/>
                  <a:pt x="431" y="896"/>
                </a:cubicBezTo>
                <a:cubicBezTo>
                  <a:pt x="445" y="908"/>
                  <a:pt x="463" y="914"/>
                  <a:pt x="481" y="914"/>
                </a:cubicBezTo>
                <a:cubicBezTo>
                  <a:pt x="484" y="914"/>
                  <a:pt x="487" y="913"/>
                  <a:pt x="490" y="913"/>
                </a:cubicBezTo>
                <a:cubicBezTo>
                  <a:pt x="494" y="913"/>
                  <a:pt x="498" y="912"/>
                  <a:pt x="502" y="911"/>
                </a:cubicBezTo>
                <a:cubicBezTo>
                  <a:pt x="507" y="924"/>
                  <a:pt x="516" y="936"/>
                  <a:pt x="528" y="946"/>
                </a:cubicBezTo>
                <a:cubicBezTo>
                  <a:pt x="542" y="958"/>
                  <a:pt x="560" y="964"/>
                  <a:pt x="578" y="964"/>
                </a:cubicBezTo>
                <a:cubicBezTo>
                  <a:pt x="602" y="964"/>
                  <a:pt x="625" y="953"/>
                  <a:pt x="641" y="933"/>
                </a:cubicBezTo>
                <a:lnTo>
                  <a:pt x="668" y="900"/>
                </a:lnTo>
                <a:cubicBezTo>
                  <a:pt x="669" y="899"/>
                  <a:pt x="670" y="898"/>
                  <a:pt x="670" y="896"/>
                </a:cubicBezTo>
                <a:lnTo>
                  <a:pt x="711" y="929"/>
                </a:lnTo>
                <a:cubicBezTo>
                  <a:pt x="726" y="941"/>
                  <a:pt x="745" y="948"/>
                  <a:pt x="764" y="948"/>
                </a:cubicBezTo>
                <a:lnTo>
                  <a:pt x="765" y="948"/>
                </a:lnTo>
                <a:cubicBezTo>
                  <a:pt x="789" y="948"/>
                  <a:pt x="809" y="938"/>
                  <a:pt x="824" y="920"/>
                </a:cubicBezTo>
                <a:cubicBezTo>
                  <a:pt x="831" y="911"/>
                  <a:pt x="836" y="901"/>
                  <a:pt x="839" y="890"/>
                </a:cubicBezTo>
                <a:cubicBezTo>
                  <a:pt x="847" y="893"/>
                  <a:pt x="856" y="894"/>
                  <a:pt x="864" y="894"/>
                </a:cubicBezTo>
                <a:cubicBezTo>
                  <a:pt x="886" y="894"/>
                  <a:pt x="907" y="885"/>
                  <a:pt x="922" y="867"/>
                </a:cubicBezTo>
                <a:cubicBezTo>
                  <a:pt x="923" y="866"/>
                  <a:pt x="924" y="865"/>
                  <a:pt x="925" y="864"/>
                </a:cubicBezTo>
                <a:cubicBezTo>
                  <a:pt x="925" y="863"/>
                  <a:pt x="926" y="863"/>
                  <a:pt x="927" y="862"/>
                </a:cubicBezTo>
                <a:cubicBezTo>
                  <a:pt x="933" y="853"/>
                  <a:pt x="938" y="843"/>
                  <a:pt x="940" y="834"/>
                </a:cubicBezTo>
                <a:cubicBezTo>
                  <a:pt x="947" y="836"/>
                  <a:pt x="954" y="837"/>
                  <a:pt x="962" y="837"/>
                </a:cubicBezTo>
                <a:cubicBezTo>
                  <a:pt x="984" y="837"/>
                  <a:pt x="1006" y="827"/>
                  <a:pt x="1020" y="809"/>
                </a:cubicBezTo>
                <a:cubicBezTo>
                  <a:pt x="1021" y="809"/>
                  <a:pt x="1021" y="808"/>
                  <a:pt x="1021" y="808"/>
                </a:cubicBezTo>
                <a:cubicBezTo>
                  <a:pt x="1022" y="807"/>
                  <a:pt x="1022" y="807"/>
                  <a:pt x="1022" y="807"/>
                </a:cubicBezTo>
                <a:cubicBezTo>
                  <a:pt x="1030" y="796"/>
                  <a:pt x="1036" y="785"/>
                  <a:pt x="1038" y="773"/>
                </a:cubicBezTo>
                <a:cubicBezTo>
                  <a:pt x="1043" y="774"/>
                  <a:pt x="1049" y="774"/>
                  <a:pt x="1054" y="774"/>
                </a:cubicBezTo>
                <a:cubicBezTo>
                  <a:pt x="1076" y="774"/>
                  <a:pt x="1098" y="765"/>
                  <a:pt x="1113" y="747"/>
                </a:cubicBezTo>
                <a:cubicBezTo>
                  <a:pt x="1114" y="746"/>
                  <a:pt x="1115" y="745"/>
                  <a:pt x="1115" y="745"/>
                </a:cubicBezTo>
                <a:lnTo>
                  <a:pt x="1117" y="743"/>
                </a:lnTo>
                <a:cubicBezTo>
                  <a:pt x="1144" y="708"/>
                  <a:pt x="1138" y="657"/>
                  <a:pt x="1103" y="629"/>
                </a:cubicBezTo>
                <a:lnTo>
                  <a:pt x="1064" y="598"/>
                </a:lnTo>
                <a:cubicBezTo>
                  <a:pt x="1071" y="593"/>
                  <a:pt x="1076" y="588"/>
                  <a:pt x="1079" y="583"/>
                </a:cubicBezTo>
                <a:cubicBezTo>
                  <a:pt x="1087" y="572"/>
                  <a:pt x="1093" y="561"/>
                  <a:pt x="1099" y="551"/>
                </a:cubicBezTo>
                <a:cubicBezTo>
                  <a:pt x="1111" y="530"/>
                  <a:pt x="1123" y="510"/>
                  <a:pt x="1143" y="490"/>
                </a:cubicBezTo>
                <a:lnTo>
                  <a:pt x="1145" y="493"/>
                </a:lnTo>
                <a:cubicBezTo>
                  <a:pt x="1163" y="516"/>
                  <a:pt x="1189" y="528"/>
                  <a:pt x="1215" y="528"/>
                </a:cubicBezTo>
                <a:cubicBezTo>
                  <a:pt x="1234" y="528"/>
                  <a:pt x="1253" y="522"/>
                  <a:pt x="1269" y="510"/>
                </a:cubicBezTo>
                <a:lnTo>
                  <a:pt x="1376" y="428"/>
                </a:lnTo>
                <a:cubicBezTo>
                  <a:pt x="1388" y="418"/>
                  <a:pt x="1390" y="401"/>
                  <a:pt x="1381" y="389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4E11F9-841B-7540-B817-4430298CE755}"/>
              </a:ext>
            </a:extLst>
          </p:cNvPr>
          <p:cNvGrpSpPr/>
          <p:nvPr/>
        </p:nvGrpSpPr>
        <p:grpSpPr>
          <a:xfrm>
            <a:off x="11607499" y="5206406"/>
            <a:ext cx="1162651" cy="954285"/>
            <a:chOff x="428400" y="2589727"/>
            <a:chExt cx="478080" cy="392400"/>
          </a:xfrm>
          <a:solidFill>
            <a:schemeClr val="bg2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360C86-8516-C840-97E8-18802F4AFA84}"/>
                </a:ext>
              </a:extLst>
            </p:cNvPr>
            <p:cNvSpPr/>
            <p:nvPr/>
          </p:nvSpPr>
          <p:spPr>
            <a:xfrm>
              <a:off x="711360" y="2589727"/>
              <a:ext cx="195120" cy="191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43" h="534">
                  <a:moveTo>
                    <a:pt x="81" y="159"/>
                  </a:moveTo>
                  <a:lnTo>
                    <a:pt x="244" y="266"/>
                  </a:lnTo>
                  <a:lnTo>
                    <a:pt x="220" y="459"/>
                  </a:lnTo>
                  <a:lnTo>
                    <a:pt x="57" y="352"/>
                  </a:lnTo>
                  <a:close/>
                  <a:moveTo>
                    <a:pt x="298" y="58"/>
                  </a:moveTo>
                  <a:lnTo>
                    <a:pt x="453" y="160"/>
                  </a:lnTo>
                  <a:lnTo>
                    <a:pt x="277" y="222"/>
                  </a:lnTo>
                  <a:lnTo>
                    <a:pt x="121" y="119"/>
                  </a:lnTo>
                  <a:close/>
                  <a:moveTo>
                    <a:pt x="458" y="401"/>
                  </a:moveTo>
                  <a:lnTo>
                    <a:pt x="275" y="466"/>
                  </a:lnTo>
                  <a:lnTo>
                    <a:pt x="299" y="273"/>
                  </a:lnTo>
                  <a:lnTo>
                    <a:pt x="482" y="208"/>
                  </a:lnTo>
                  <a:close/>
                  <a:moveTo>
                    <a:pt x="543" y="168"/>
                  </a:moveTo>
                  <a:cubicBezTo>
                    <a:pt x="543" y="167"/>
                    <a:pt x="543" y="167"/>
                    <a:pt x="543" y="167"/>
                  </a:cubicBezTo>
                  <a:cubicBezTo>
                    <a:pt x="543" y="167"/>
                    <a:pt x="543" y="166"/>
                    <a:pt x="542" y="166"/>
                  </a:cubicBezTo>
                  <a:cubicBezTo>
                    <a:pt x="542" y="165"/>
                    <a:pt x="542" y="165"/>
                    <a:pt x="542" y="165"/>
                  </a:cubicBezTo>
                  <a:lnTo>
                    <a:pt x="542" y="164"/>
                  </a:lnTo>
                  <a:lnTo>
                    <a:pt x="542" y="163"/>
                  </a:lnTo>
                  <a:lnTo>
                    <a:pt x="542" y="162"/>
                  </a:lnTo>
                  <a:lnTo>
                    <a:pt x="542" y="161"/>
                  </a:lnTo>
                  <a:cubicBezTo>
                    <a:pt x="542" y="160"/>
                    <a:pt x="541" y="160"/>
                    <a:pt x="541" y="159"/>
                  </a:cubicBezTo>
                  <a:lnTo>
                    <a:pt x="541" y="158"/>
                  </a:lnTo>
                  <a:lnTo>
                    <a:pt x="541" y="157"/>
                  </a:lnTo>
                  <a:cubicBezTo>
                    <a:pt x="540" y="157"/>
                    <a:pt x="540" y="156"/>
                    <a:pt x="540" y="156"/>
                  </a:cubicBezTo>
                  <a:lnTo>
                    <a:pt x="540" y="155"/>
                  </a:lnTo>
                  <a:lnTo>
                    <a:pt x="539" y="155"/>
                  </a:lnTo>
                  <a:cubicBezTo>
                    <a:pt x="539" y="154"/>
                    <a:pt x="539" y="154"/>
                    <a:pt x="539" y="154"/>
                  </a:cubicBezTo>
                  <a:cubicBezTo>
                    <a:pt x="539" y="153"/>
                    <a:pt x="538" y="153"/>
                    <a:pt x="538" y="153"/>
                  </a:cubicBezTo>
                  <a:lnTo>
                    <a:pt x="538" y="152"/>
                  </a:lnTo>
                  <a:lnTo>
                    <a:pt x="537" y="151"/>
                  </a:lnTo>
                  <a:cubicBezTo>
                    <a:pt x="537" y="151"/>
                    <a:pt x="537" y="150"/>
                    <a:pt x="536" y="150"/>
                  </a:cubicBezTo>
                  <a:lnTo>
                    <a:pt x="536" y="149"/>
                  </a:lnTo>
                  <a:lnTo>
                    <a:pt x="535" y="149"/>
                  </a:lnTo>
                  <a:lnTo>
                    <a:pt x="535" y="148"/>
                  </a:lnTo>
                  <a:cubicBezTo>
                    <a:pt x="534" y="148"/>
                    <a:pt x="534" y="148"/>
                    <a:pt x="534" y="147"/>
                  </a:cubicBezTo>
                  <a:lnTo>
                    <a:pt x="533" y="147"/>
                  </a:lnTo>
                  <a:lnTo>
                    <a:pt x="533" y="146"/>
                  </a:lnTo>
                  <a:cubicBezTo>
                    <a:pt x="532" y="146"/>
                    <a:pt x="532" y="146"/>
                    <a:pt x="532" y="146"/>
                  </a:cubicBezTo>
                  <a:cubicBezTo>
                    <a:pt x="532" y="145"/>
                    <a:pt x="531" y="145"/>
                    <a:pt x="531" y="145"/>
                  </a:cubicBezTo>
                  <a:lnTo>
                    <a:pt x="530" y="145"/>
                  </a:lnTo>
                  <a:lnTo>
                    <a:pt x="530" y="144"/>
                  </a:lnTo>
                  <a:lnTo>
                    <a:pt x="318" y="5"/>
                  </a:lnTo>
                  <a:cubicBezTo>
                    <a:pt x="311" y="0"/>
                    <a:pt x="301" y="-2"/>
                    <a:pt x="292" y="1"/>
                  </a:cubicBezTo>
                  <a:lnTo>
                    <a:pt x="50" y="86"/>
                  </a:lnTo>
                  <a:lnTo>
                    <a:pt x="49" y="86"/>
                  </a:lnTo>
                  <a:lnTo>
                    <a:pt x="48" y="86"/>
                  </a:lnTo>
                  <a:cubicBezTo>
                    <a:pt x="48" y="87"/>
                    <a:pt x="47" y="87"/>
                    <a:pt x="47" y="87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4" y="88"/>
                  </a:cubicBezTo>
                  <a:cubicBezTo>
                    <a:pt x="44" y="89"/>
                    <a:pt x="44" y="89"/>
                    <a:pt x="43" y="89"/>
                  </a:cubicBezTo>
                  <a:lnTo>
                    <a:pt x="42" y="90"/>
                  </a:lnTo>
                  <a:lnTo>
                    <a:pt x="41" y="91"/>
                  </a:lnTo>
                  <a:lnTo>
                    <a:pt x="40" y="92"/>
                  </a:lnTo>
                  <a:lnTo>
                    <a:pt x="39" y="92"/>
                  </a:lnTo>
                  <a:cubicBezTo>
                    <a:pt x="39" y="93"/>
                    <a:pt x="39" y="93"/>
                    <a:pt x="38" y="94"/>
                  </a:cubicBezTo>
                  <a:cubicBezTo>
                    <a:pt x="37" y="95"/>
                    <a:pt x="37" y="95"/>
                    <a:pt x="37" y="96"/>
                  </a:cubicBezTo>
                  <a:lnTo>
                    <a:pt x="36" y="96"/>
                  </a:lnTo>
                  <a:lnTo>
                    <a:pt x="36" y="97"/>
                  </a:lnTo>
                  <a:lnTo>
                    <a:pt x="35" y="98"/>
                  </a:lnTo>
                  <a:lnTo>
                    <a:pt x="35" y="99"/>
                  </a:lnTo>
                  <a:cubicBezTo>
                    <a:pt x="34" y="99"/>
                    <a:pt x="34" y="100"/>
                    <a:pt x="34" y="100"/>
                  </a:cubicBezTo>
                  <a:lnTo>
                    <a:pt x="34" y="101"/>
                  </a:lnTo>
                  <a:cubicBezTo>
                    <a:pt x="34" y="101"/>
                    <a:pt x="33" y="101"/>
                    <a:pt x="33" y="102"/>
                  </a:cubicBezTo>
                  <a:lnTo>
                    <a:pt x="33" y="103"/>
                  </a:lnTo>
                  <a:lnTo>
                    <a:pt x="33" y="104"/>
                  </a:lnTo>
                  <a:cubicBezTo>
                    <a:pt x="33" y="105"/>
                    <a:pt x="32" y="105"/>
                    <a:pt x="32" y="105"/>
                  </a:cubicBezTo>
                  <a:lnTo>
                    <a:pt x="32" y="106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1" y="363"/>
                  </a:lnTo>
                  <a:cubicBezTo>
                    <a:pt x="1" y="363"/>
                    <a:pt x="0" y="364"/>
                    <a:pt x="0" y="365"/>
                  </a:cubicBezTo>
                  <a:lnTo>
                    <a:pt x="0" y="366"/>
                  </a:lnTo>
                  <a:lnTo>
                    <a:pt x="0" y="367"/>
                  </a:lnTo>
                  <a:cubicBezTo>
                    <a:pt x="0" y="368"/>
                    <a:pt x="0" y="368"/>
                    <a:pt x="1" y="369"/>
                  </a:cubicBezTo>
                  <a:lnTo>
                    <a:pt x="1" y="370"/>
                  </a:lnTo>
                  <a:lnTo>
                    <a:pt x="1" y="371"/>
                  </a:lnTo>
                  <a:lnTo>
                    <a:pt x="1" y="372"/>
                  </a:lnTo>
                  <a:cubicBezTo>
                    <a:pt x="1" y="373"/>
                    <a:pt x="1" y="373"/>
                    <a:pt x="2" y="374"/>
                  </a:cubicBezTo>
                  <a:lnTo>
                    <a:pt x="2" y="375"/>
                  </a:lnTo>
                  <a:lnTo>
                    <a:pt x="2" y="376"/>
                  </a:lnTo>
                  <a:cubicBezTo>
                    <a:pt x="3" y="377"/>
                    <a:pt x="3" y="377"/>
                    <a:pt x="3" y="377"/>
                  </a:cubicBezTo>
                  <a:cubicBezTo>
                    <a:pt x="3" y="378"/>
                    <a:pt x="3" y="378"/>
                    <a:pt x="3" y="379"/>
                  </a:cubicBezTo>
                  <a:cubicBezTo>
                    <a:pt x="4" y="379"/>
                    <a:pt x="4" y="380"/>
                    <a:pt x="4" y="380"/>
                  </a:cubicBezTo>
                  <a:lnTo>
                    <a:pt x="5" y="381"/>
                  </a:lnTo>
                  <a:lnTo>
                    <a:pt x="6" y="382"/>
                  </a:lnTo>
                  <a:lnTo>
                    <a:pt x="6" y="383"/>
                  </a:lnTo>
                  <a:cubicBezTo>
                    <a:pt x="7" y="383"/>
                    <a:pt x="7" y="384"/>
                    <a:pt x="7" y="384"/>
                  </a:cubicBezTo>
                  <a:cubicBezTo>
                    <a:pt x="8" y="384"/>
                    <a:pt x="8" y="385"/>
                    <a:pt x="8" y="385"/>
                  </a:cubicBezTo>
                  <a:lnTo>
                    <a:pt x="9" y="386"/>
                  </a:lnTo>
                  <a:cubicBezTo>
                    <a:pt x="10" y="386"/>
                    <a:pt x="10" y="387"/>
                    <a:pt x="10" y="387"/>
                  </a:cubicBezTo>
                  <a:cubicBezTo>
                    <a:pt x="10" y="387"/>
                    <a:pt x="11" y="387"/>
                    <a:pt x="11" y="388"/>
                  </a:cubicBezTo>
                  <a:cubicBezTo>
                    <a:pt x="12" y="388"/>
                    <a:pt x="12" y="388"/>
                    <a:pt x="12" y="389"/>
                  </a:cubicBezTo>
                  <a:cubicBezTo>
                    <a:pt x="13" y="389"/>
                    <a:pt x="13" y="389"/>
                    <a:pt x="13" y="389"/>
                  </a:cubicBezTo>
                  <a:lnTo>
                    <a:pt x="227" y="529"/>
                  </a:lnTo>
                  <a:lnTo>
                    <a:pt x="227" y="530"/>
                  </a:lnTo>
                  <a:cubicBezTo>
                    <a:pt x="228" y="530"/>
                    <a:pt x="228" y="530"/>
                    <a:pt x="228" y="530"/>
                  </a:cubicBezTo>
                  <a:cubicBezTo>
                    <a:pt x="229" y="531"/>
                    <a:pt x="229" y="531"/>
                    <a:pt x="229" y="531"/>
                  </a:cubicBezTo>
                  <a:cubicBezTo>
                    <a:pt x="230" y="531"/>
                    <a:pt x="230" y="531"/>
                    <a:pt x="230" y="531"/>
                  </a:cubicBezTo>
                  <a:lnTo>
                    <a:pt x="231" y="531"/>
                  </a:lnTo>
                  <a:lnTo>
                    <a:pt x="231" y="532"/>
                  </a:lnTo>
                  <a:cubicBezTo>
                    <a:pt x="232" y="532"/>
                    <a:pt x="232" y="532"/>
                    <a:pt x="232" y="532"/>
                  </a:cubicBezTo>
                  <a:lnTo>
                    <a:pt x="233" y="532"/>
                  </a:lnTo>
                  <a:lnTo>
                    <a:pt x="233" y="533"/>
                  </a:lnTo>
                  <a:cubicBezTo>
                    <a:pt x="234" y="533"/>
                    <a:pt x="234" y="533"/>
                    <a:pt x="234" y="533"/>
                  </a:cubicBezTo>
                  <a:lnTo>
                    <a:pt x="235" y="533"/>
                  </a:lnTo>
                  <a:lnTo>
                    <a:pt x="236" y="533"/>
                  </a:lnTo>
                  <a:lnTo>
                    <a:pt x="237" y="533"/>
                  </a:lnTo>
                  <a:lnTo>
                    <a:pt x="238" y="534"/>
                  </a:lnTo>
                  <a:lnTo>
                    <a:pt x="239" y="534"/>
                  </a:lnTo>
                  <a:lnTo>
                    <a:pt x="240" y="534"/>
                  </a:lnTo>
                  <a:lnTo>
                    <a:pt x="241" y="534"/>
                  </a:lnTo>
                  <a:lnTo>
                    <a:pt x="242" y="534"/>
                  </a:lnTo>
                  <a:cubicBezTo>
                    <a:pt x="243" y="534"/>
                    <a:pt x="244" y="534"/>
                    <a:pt x="244" y="534"/>
                  </a:cubicBezTo>
                  <a:cubicBezTo>
                    <a:pt x="245" y="534"/>
                    <a:pt x="245" y="534"/>
                    <a:pt x="245" y="534"/>
                  </a:cubicBezTo>
                  <a:lnTo>
                    <a:pt x="246" y="534"/>
                  </a:lnTo>
                  <a:lnTo>
                    <a:pt x="247" y="533"/>
                  </a:lnTo>
                  <a:lnTo>
                    <a:pt x="248" y="533"/>
                  </a:lnTo>
                  <a:cubicBezTo>
                    <a:pt x="249" y="533"/>
                    <a:pt x="249" y="533"/>
                    <a:pt x="249" y="533"/>
                  </a:cubicBezTo>
                  <a:cubicBezTo>
                    <a:pt x="250" y="533"/>
                    <a:pt x="250" y="533"/>
                    <a:pt x="250" y="533"/>
                  </a:cubicBezTo>
                  <a:cubicBezTo>
                    <a:pt x="251" y="533"/>
                    <a:pt x="251" y="532"/>
                    <a:pt x="251" y="532"/>
                  </a:cubicBezTo>
                  <a:lnTo>
                    <a:pt x="493" y="448"/>
                  </a:lnTo>
                  <a:cubicBezTo>
                    <a:pt x="500" y="445"/>
                    <a:pt x="506" y="440"/>
                    <a:pt x="509" y="433"/>
                  </a:cubicBezTo>
                  <a:cubicBezTo>
                    <a:pt x="509" y="432"/>
                    <a:pt x="509" y="432"/>
                    <a:pt x="510" y="431"/>
                  </a:cubicBezTo>
                  <a:cubicBezTo>
                    <a:pt x="510" y="429"/>
                    <a:pt x="511" y="427"/>
                    <a:pt x="511" y="425"/>
                  </a:cubicBezTo>
                  <a:lnTo>
                    <a:pt x="542" y="171"/>
                  </a:lnTo>
                  <a:lnTo>
                    <a:pt x="542" y="170"/>
                  </a:lnTo>
                  <a:lnTo>
                    <a:pt x="542" y="16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04F0FA-EFC9-BB4D-80A2-320B4EB8C3DF}"/>
                </a:ext>
              </a:extLst>
            </p:cNvPr>
            <p:cNvSpPr/>
            <p:nvPr/>
          </p:nvSpPr>
          <p:spPr>
            <a:xfrm>
              <a:off x="428400" y="2614927"/>
              <a:ext cx="350280" cy="367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4" h="1021">
                  <a:moveTo>
                    <a:pt x="744" y="640"/>
                  </a:moveTo>
                  <a:lnTo>
                    <a:pt x="919" y="554"/>
                  </a:lnTo>
                  <a:lnTo>
                    <a:pt x="919" y="749"/>
                  </a:lnTo>
                  <a:lnTo>
                    <a:pt x="744" y="835"/>
                  </a:lnTo>
                  <a:close/>
                  <a:moveTo>
                    <a:pt x="515" y="755"/>
                  </a:moveTo>
                  <a:lnTo>
                    <a:pt x="689" y="669"/>
                  </a:lnTo>
                  <a:lnTo>
                    <a:pt x="689" y="862"/>
                  </a:lnTo>
                  <a:lnTo>
                    <a:pt x="515" y="949"/>
                  </a:lnTo>
                  <a:close/>
                  <a:moveTo>
                    <a:pt x="285" y="669"/>
                  </a:moveTo>
                  <a:lnTo>
                    <a:pt x="460" y="755"/>
                  </a:lnTo>
                  <a:lnTo>
                    <a:pt x="460" y="949"/>
                  </a:lnTo>
                  <a:lnTo>
                    <a:pt x="285" y="862"/>
                  </a:lnTo>
                  <a:close/>
                  <a:moveTo>
                    <a:pt x="56" y="555"/>
                  </a:moveTo>
                  <a:lnTo>
                    <a:pt x="230" y="641"/>
                  </a:lnTo>
                  <a:lnTo>
                    <a:pt x="230" y="836"/>
                  </a:lnTo>
                  <a:lnTo>
                    <a:pt x="56" y="750"/>
                  </a:lnTo>
                  <a:close/>
                  <a:moveTo>
                    <a:pt x="257" y="172"/>
                  </a:moveTo>
                  <a:lnTo>
                    <a:pt x="425" y="254"/>
                  </a:lnTo>
                  <a:lnTo>
                    <a:pt x="257" y="337"/>
                  </a:lnTo>
                  <a:lnTo>
                    <a:pt x="90" y="255"/>
                  </a:lnTo>
                  <a:close/>
                  <a:moveTo>
                    <a:pt x="744" y="579"/>
                  </a:moveTo>
                  <a:lnTo>
                    <a:pt x="744" y="441"/>
                  </a:lnTo>
                  <a:lnTo>
                    <a:pt x="884" y="509"/>
                  </a:lnTo>
                  <a:close/>
                  <a:moveTo>
                    <a:pt x="230" y="580"/>
                  </a:moveTo>
                  <a:lnTo>
                    <a:pt x="55" y="493"/>
                  </a:lnTo>
                  <a:lnTo>
                    <a:pt x="55" y="299"/>
                  </a:lnTo>
                  <a:lnTo>
                    <a:pt x="230" y="385"/>
                  </a:lnTo>
                  <a:close/>
                  <a:moveTo>
                    <a:pt x="689" y="324"/>
                  </a:moveTo>
                  <a:lnTo>
                    <a:pt x="550" y="254"/>
                  </a:lnTo>
                  <a:lnTo>
                    <a:pt x="689" y="185"/>
                  </a:lnTo>
                  <a:close/>
                  <a:moveTo>
                    <a:pt x="487" y="451"/>
                  </a:moveTo>
                  <a:lnTo>
                    <a:pt x="320" y="368"/>
                  </a:lnTo>
                  <a:lnTo>
                    <a:pt x="487" y="285"/>
                  </a:lnTo>
                  <a:lnTo>
                    <a:pt x="654" y="368"/>
                  </a:lnTo>
                  <a:close/>
                  <a:moveTo>
                    <a:pt x="515" y="499"/>
                  </a:moveTo>
                  <a:lnTo>
                    <a:pt x="689" y="412"/>
                  </a:lnTo>
                  <a:lnTo>
                    <a:pt x="689" y="606"/>
                  </a:lnTo>
                  <a:lnTo>
                    <a:pt x="515" y="693"/>
                  </a:lnTo>
                  <a:close/>
                  <a:moveTo>
                    <a:pt x="285" y="413"/>
                  </a:moveTo>
                  <a:lnTo>
                    <a:pt x="459" y="499"/>
                  </a:lnTo>
                  <a:lnTo>
                    <a:pt x="459" y="693"/>
                  </a:lnTo>
                  <a:lnTo>
                    <a:pt x="285" y="606"/>
                  </a:lnTo>
                  <a:close/>
                  <a:moveTo>
                    <a:pt x="487" y="59"/>
                  </a:moveTo>
                  <a:lnTo>
                    <a:pt x="654" y="141"/>
                  </a:lnTo>
                  <a:lnTo>
                    <a:pt x="487" y="224"/>
                  </a:lnTo>
                  <a:lnTo>
                    <a:pt x="320" y="141"/>
                  </a:lnTo>
                  <a:close/>
                  <a:moveTo>
                    <a:pt x="973" y="772"/>
                  </a:moveTo>
                  <a:cubicBezTo>
                    <a:pt x="974" y="770"/>
                    <a:pt x="974" y="768"/>
                    <a:pt x="974" y="765"/>
                  </a:cubicBezTo>
                  <a:lnTo>
                    <a:pt x="974" y="509"/>
                  </a:lnTo>
                  <a:lnTo>
                    <a:pt x="974" y="508"/>
                  </a:lnTo>
                  <a:lnTo>
                    <a:pt x="974" y="507"/>
                  </a:lnTo>
                  <a:lnTo>
                    <a:pt x="974" y="506"/>
                  </a:lnTo>
                  <a:lnTo>
                    <a:pt x="973" y="505"/>
                  </a:lnTo>
                  <a:cubicBezTo>
                    <a:pt x="973" y="504"/>
                    <a:pt x="973" y="504"/>
                    <a:pt x="973" y="503"/>
                  </a:cubicBezTo>
                  <a:cubicBezTo>
                    <a:pt x="973" y="502"/>
                    <a:pt x="973" y="502"/>
                    <a:pt x="973" y="502"/>
                  </a:cubicBezTo>
                  <a:cubicBezTo>
                    <a:pt x="973" y="502"/>
                    <a:pt x="973" y="501"/>
                    <a:pt x="972" y="501"/>
                  </a:cubicBezTo>
                  <a:lnTo>
                    <a:pt x="972" y="500"/>
                  </a:lnTo>
                  <a:lnTo>
                    <a:pt x="972" y="499"/>
                  </a:lnTo>
                  <a:lnTo>
                    <a:pt x="971" y="498"/>
                  </a:lnTo>
                  <a:lnTo>
                    <a:pt x="971" y="497"/>
                  </a:lnTo>
                  <a:cubicBezTo>
                    <a:pt x="971" y="497"/>
                    <a:pt x="971" y="496"/>
                    <a:pt x="970" y="496"/>
                  </a:cubicBezTo>
                  <a:lnTo>
                    <a:pt x="970" y="495"/>
                  </a:lnTo>
                  <a:lnTo>
                    <a:pt x="969" y="495"/>
                  </a:lnTo>
                  <a:cubicBezTo>
                    <a:pt x="969" y="494"/>
                    <a:pt x="969" y="494"/>
                    <a:pt x="969" y="494"/>
                  </a:cubicBezTo>
                  <a:cubicBezTo>
                    <a:pt x="969" y="493"/>
                    <a:pt x="969" y="493"/>
                    <a:pt x="968" y="493"/>
                  </a:cubicBezTo>
                  <a:lnTo>
                    <a:pt x="968" y="492"/>
                  </a:lnTo>
                  <a:lnTo>
                    <a:pt x="967" y="492"/>
                  </a:lnTo>
                  <a:cubicBezTo>
                    <a:pt x="967" y="491"/>
                    <a:pt x="967" y="491"/>
                    <a:pt x="967" y="491"/>
                  </a:cubicBezTo>
                  <a:cubicBezTo>
                    <a:pt x="966" y="491"/>
                    <a:pt x="966" y="490"/>
                    <a:pt x="966" y="490"/>
                  </a:cubicBezTo>
                  <a:cubicBezTo>
                    <a:pt x="965" y="489"/>
                    <a:pt x="965" y="489"/>
                    <a:pt x="965" y="489"/>
                  </a:cubicBezTo>
                  <a:cubicBezTo>
                    <a:pt x="964" y="489"/>
                    <a:pt x="964" y="489"/>
                    <a:pt x="964" y="488"/>
                  </a:cubicBezTo>
                  <a:cubicBezTo>
                    <a:pt x="963" y="488"/>
                    <a:pt x="963" y="487"/>
                    <a:pt x="962" y="487"/>
                  </a:cubicBezTo>
                  <a:cubicBezTo>
                    <a:pt x="962" y="487"/>
                    <a:pt x="961" y="487"/>
                    <a:pt x="961" y="486"/>
                  </a:cubicBezTo>
                  <a:lnTo>
                    <a:pt x="960" y="486"/>
                  </a:lnTo>
                  <a:lnTo>
                    <a:pt x="960" y="485"/>
                  </a:lnTo>
                  <a:cubicBezTo>
                    <a:pt x="959" y="485"/>
                    <a:pt x="959" y="485"/>
                    <a:pt x="959" y="485"/>
                  </a:cubicBezTo>
                  <a:lnTo>
                    <a:pt x="958" y="485"/>
                  </a:lnTo>
                  <a:lnTo>
                    <a:pt x="744" y="379"/>
                  </a:lnTo>
                  <a:lnTo>
                    <a:pt x="744" y="141"/>
                  </a:lnTo>
                  <a:lnTo>
                    <a:pt x="744" y="140"/>
                  </a:lnTo>
                  <a:cubicBezTo>
                    <a:pt x="744" y="139"/>
                    <a:pt x="744" y="139"/>
                    <a:pt x="744" y="139"/>
                  </a:cubicBezTo>
                  <a:cubicBezTo>
                    <a:pt x="744" y="138"/>
                    <a:pt x="744" y="138"/>
                    <a:pt x="744" y="138"/>
                  </a:cubicBezTo>
                  <a:cubicBezTo>
                    <a:pt x="744" y="137"/>
                    <a:pt x="744" y="137"/>
                    <a:pt x="744" y="137"/>
                  </a:cubicBezTo>
                  <a:lnTo>
                    <a:pt x="744" y="136"/>
                  </a:lnTo>
                  <a:lnTo>
                    <a:pt x="744" y="135"/>
                  </a:lnTo>
                  <a:lnTo>
                    <a:pt x="743" y="134"/>
                  </a:lnTo>
                  <a:lnTo>
                    <a:pt x="743" y="133"/>
                  </a:lnTo>
                  <a:lnTo>
                    <a:pt x="743" y="132"/>
                  </a:lnTo>
                  <a:cubicBezTo>
                    <a:pt x="742" y="131"/>
                    <a:pt x="742" y="131"/>
                    <a:pt x="742" y="131"/>
                  </a:cubicBezTo>
                  <a:lnTo>
                    <a:pt x="742" y="130"/>
                  </a:lnTo>
                  <a:lnTo>
                    <a:pt x="742" y="129"/>
                  </a:lnTo>
                  <a:cubicBezTo>
                    <a:pt x="741" y="129"/>
                    <a:pt x="741" y="129"/>
                    <a:pt x="741" y="129"/>
                  </a:cubicBezTo>
                  <a:lnTo>
                    <a:pt x="741" y="128"/>
                  </a:lnTo>
                  <a:lnTo>
                    <a:pt x="741" y="127"/>
                  </a:lnTo>
                  <a:lnTo>
                    <a:pt x="740" y="127"/>
                  </a:lnTo>
                  <a:cubicBezTo>
                    <a:pt x="740" y="126"/>
                    <a:pt x="740" y="126"/>
                    <a:pt x="740" y="126"/>
                  </a:cubicBezTo>
                  <a:cubicBezTo>
                    <a:pt x="740" y="126"/>
                    <a:pt x="740" y="125"/>
                    <a:pt x="739" y="125"/>
                  </a:cubicBezTo>
                  <a:lnTo>
                    <a:pt x="739" y="124"/>
                  </a:lnTo>
                  <a:lnTo>
                    <a:pt x="738" y="124"/>
                  </a:lnTo>
                  <a:lnTo>
                    <a:pt x="738" y="123"/>
                  </a:lnTo>
                  <a:cubicBezTo>
                    <a:pt x="738" y="123"/>
                    <a:pt x="737" y="123"/>
                    <a:pt x="737" y="122"/>
                  </a:cubicBezTo>
                  <a:lnTo>
                    <a:pt x="736" y="122"/>
                  </a:lnTo>
                  <a:lnTo>
                    <a:pt x="736" y="121"/>
                  </a:lnTo>
                  <a:cubicBezTo>
                    <a:pt x="736" y="121"/>
                    <a:pt x="735" y="121"/>
                    <a:pt x="735" y="120"/>
                  </a:cubicBezTo>
                  <a:cubicBezTo>
                    <a:pt x="734" y="120"/>
                    <a:pt x="734" y="120"/>
                    <a:pt x="734" y="119"/>
                  </a:cubicBezTo>
                  <a:lnTo>
                    <a:pt x="733" y="119"/>
                  </a:lnTo>
                  <a:cubicBezTo>
                    <a:pt x="733" y="119"/>
                    <a:pt x="733" y="118"/>
                    <a:pt x="732" y="118"/>
                  </a:cubicBezTo>
                  <a:cubicBezTo>
                    <a:pt x="731" y="118"/>
                    <a:pt x="731" y="117"/>
                    <a:pt x="731" y="117"/>
                  </a:cubicBezTo>
                  <a:lnTo>
                    <a:pt x="730" y="117"/>
                  </a:lnTo>
                  <a:lnTo>
                    <a:pt x="729" y="116"/>
                  </a:lnTo>
                  <a:lnTo>
                    <a:pt x="502" y="4"/>
                  </a:lnTo>
                  <a:cubicBezTo>
                    <a:pt x="494" y="-1"/>
                    <a:pt x="484" y="-1"/>
                    <a:pt x="475" y="3"/>
                  </a:cubicBezTo>
                  <a:lnTo>
                    <a:pt x="247" y="116"/>
                  </a:lnTo>
                  <a:cubicBezTo>
                    <a:pt x="246" y="116"/>
                    <a:pt x="246" y="116"/>
                    <a:pt x="246" y="116"/>
                  </a:cubicBezTo>
                  <a:lnTo>
                    <a:pt x="16" y="230"/>
                  </a:lnTo>
                  <a:cubicBezTo>
                    <a:pt x="15" y="230"/>
                    <a:pt x="15" y="230"/>
                    <a:pt x="15" y="230"/>
                  </a:cubicBezTo>
                  <a:lnTo>
                    <a:pt x="14" y="230"/>
                  </a:lnTo>
                  <a:cubicBezTo>
                    <a:pt x="14" y="231"/>
                    <a:pt x="14" y="231"/>
                    <a:pt x="14" y="231"/>
                  </a:cubicBezTo>
                  <a:cubicBezTo>
                    <a:pt x="13" y="231"/>
                    <a:pt x="13" y="231"/>
                    <a:pt x="13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1" y="233"/>
                    <a:pt x="11" y="233"/>
                    <a:pt x="10" y="233"/>
                  </a:cubicBezTo>
                  <a:cubicBezTo>
                    <a:pt x="10" y="234"/>
                    <a:pt x="10" y="234"/>
                    <a:pt x="10" y="234"/>
                  </a:cubicBezTo>
                  <a:cubicBezTo>
                    <a:pt x="9" y="234"/>
                    <a:pt x="9" y="235"/>
                    <a:pt x="8" y="235"/>
                  </a:cubicBezTo>
                  <a:lnTo>
                    <a:pt x="8" y="236"/>
                  </a:lnTo>
                  <a:cubicBezTo>
                    <a:pt x="7" y="236"/>
                    <a:pt x="7" y="237"/>
                    <a:pt x="7" y="237"/>
                  </a:cubicBezTo>
                  <a:lnTo>
                    <a:pt x="6" y="237"/>
                  </a:lnTo>
                  <a:lnTo>
                    <a:pt x="6" y="238"/>
                  </a:lnTo>
                  <a:lnTo>
                    <a:pt x="5" y="239"/>
                  </a:lnTo>
                  <a:lnTo>
                    <a:pt x="5" y="240"/>
                  </a:lnTo>
                  <a:lnTo>
                    <a:pt x="4" y="240"/>
                  </a:lnTo>
                  <a:lnTo>
                    <a:pt x="4" y="241"/>
                  </a:lnTo>
                  <a:lnTo>
                    <a:pt x="3" y="242"/>
                  </a:lnTo>
                  <a:lnTo>
                    <a:pt x="3" y="243"/>
                  </a:lnTo>
                  <a:lnTo>
                    <a:pt x="3" y="244"/>
                  </a:lnTo>
                  <a:cubicBezTo>
                    <a:pt x="2" y="244"/>
                    <a:pt x="2" y="244"/>
                    <a:pt x="2" y="245"/>
                  </a:cubicBezTo>
                  <a:lnTo>
                    <a:pt x="2" y="246"/>
                  </a:lnTo>
                  <a:cubicBezTo>
                    <a:pt x="1" y="246"/>
                    <a:pt x="1" y="247"/>
                    <a:pt x="1" y="247"/>
                  </a:cubicBezTo>
                  <a:lnTo>
                    <a:pt x="1" y="248"/>
                  </a:lnTo>
                  <a:lnTo>
                    <a:pt x="1" y="249"/>
                  </a:lnTo>
                  <a:lnTo>
                    <a:pt x="1" y="250"/>
                  </a:lnTo>
                  <a:lnTo>
                    <a:pt x="1" y="251"/>
                  </a:lnTo>
                  <a:lnTo>
                    <a:pt x="0" y="251"/>
                  </a:lnTo>
                  <a:cubicBezTo>
                    <a:pt x="0" y="252"/>
                    <a:pt x="0" y="252"/>
                    <a:pt x="0" y="25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0" y="255"/>
                  </a:lnTo>
                  <a:lnTo>
                    <a:pt x="0" y="511"/>
                  </a:lnTo>
                  <a:lnTo>
                    <a:pt x="0" y="512"/>
                  </a:lnTo>
                  <a:lnTo>
                    <a:pt x="0" y="767"/>
                  </a:lnTo>
                  <a:cubicBezTo>
                    <a:pt x="0" y="768"/>
                    <a:pt x="0" y="768"/>
                    <a:pt x="0" y="769"/>
                  </a:cubicBezTo>
                  <a:lnTo>
                    <a:pt x="1" y="770"/>
                  </a:lnTo>
                  <a:lnTo>
                    <a:pt x="1" y="771"/>
                  </a:lnTo>
                  <a:cubicBezTo>
                    <a:pt x="1" y="772"/>
                    <a:pt x="1" y="772"/>
                    <a:pt x="1" y="773"/>
                  </a:cubicBezTo>
                  <a:lnTo>
                    <a:pt x="1" y="774"/>
                  </a:lnTo>
                  <a:lnTo>
                    <a:pt x="2" y="775"/>
                  </a:lnTo>
                  <a:cubicBezTo>
                    <a:pt x="2" y="776"/>
                    <a:pt x="2" y="776"/>
                    <a:pt x="2" y="776"/>
                  </a:cubicBezTo>
                  <a:cubicBezTo>
                    <a:pt x="2" y="777"/>
                    <a:pt x="2" y="777"/>
                    <a:pt x="3" y="778"/>
                  </a:cubicBezTo>
                  <a:lnTo>
                    <a:pt x="3" y="779"/>
                  </a:lnTo>
                  <a:lnTo>
                    <a:pt x="4" y="780"/>
                  </a:lnTo>
                  <a:cubicBezTo>
                    <a:pt x="4" y="780"/>
                    <a:pt x="4" y="781"/>
                    <a:pt x="5" y="781"/>
                  </a:cubicBezTo>
                  <a:cubicBezTo>
                    <a:pt x="5" y="782"/>
                    <a:pt x="5" y="782"/>
                    <a:pt x="5" y="782"/>
                  </a:cubicBezTo>
                  <a:cubicBezTo>
                    <a:pt x="5" y="783"/>
                    <a:pt x="6" y="783"/>
                    <a:pt x="6" y="783"/>
                  </a:cubicBezTo>
                  <a:cubicBezTo>
                    <a:pt x="6" y="784"/>
                    <a:pt x="7" y="784"/>
                    <a:pt x="7" y="784"/>
                  </a:cubicBezTo>
                  <a:cubicBezTo>
                    <a:pt x="7" y="785"/>
                    <a:pt x="8" y="785"/>
                    <a:pt x="8" y="786"/>
                  </a:cubicBezTo>
                  <a:lnTo>
                    <a:pt x="9" y="786"/>
                  </a:lnTo>
                  <a:cubicBezTo>
                    <a:pt x="9" y="787"/>
                    <a:pt x="9" y="787"/>
                    <a:pt x="10" y="787"/>
                  </a:cubicBezTo>
                  <a:cubicBezTo>
                    <a:pt x="10" y="788"/>
                    <a:pt x="10" y="788"/>
                    <a:pt x="11" y="788"/>
                  </a:cubicBezTo>
                  <a:cubicBezTo>
                    <a:pt x="11" y="788"/>
                    <a:pt x="11" y="789"/>
                    <a:pt x="12" y="789"/>
                  </a:cubicBezTo>
                  <a:cubicBezTo>
                    <a:pt x="12" y="789"/>
                    <a:pt x="12" y="790"/>
                    <a:pt x="13" y="790"/>
                  </a:cubicBezTo>
                  <a:lnTo>
                    <a:pt x="14" y="790"/>
                  </a:lnTo>
                  <a:cubicBezTo>
                    <a:pt x="14" y="791"/>
                    <a:pt x="15" y="791"/>
                    <a:pt x="15" y="791"/>
                  </a:cubicBezTo>
                  <a:lnTo>
                    <a:pt x="16" y="791"/>
                  </a:lnTo>
                  <a:lnTo>
                    <a:pt x="245" y="905"/>
                  </a:lnTo>
                  <a:lnTo>
                    <a:pt x="246" y="905"/>
                  </a:lnTo>
                  <a:cubicBezTo>
                    <a:pt x="246" y="905"/>
                    <a:pt x="247" y="906"/>
                    <a:pt x="248" y="906"/>
                  </a:cubicBezTo>
                  <a:lnTo>
                    <a:pt x="249" y="906"/>
                  </a:lnTo>
                  <a:lnTo>
                    <a:pt x="250" y="906"/>
                  </a:lnTo>
                  <a:lnTo>
                    <a:pt x="475" y="1018"/>
                  </a:lnTo>
                  <a:cubicBezTo>
                    <a:pt x="476" y="1018"/>
                    <a:pt x="476" y="1018"/>
                    <a:pt x="476" y="1018"/>
                  </a:cubicBezTo>
                  <a:cubicBezTo>
                    <a:pt x="477" y="1018"/>
                    <a:pt x="477" y="1018"/>
                    <a:pt x="477" y="1019"/>
                  </a:cubicBezTo>
                  <a:lnTo>
                    <a:pt x="478" y="1019"/>
                  </a:lnTo>
                  <a:cubicBezTo>
                    <a:pt x="479" y="1019"/>
                    <a:pt x="479" y="1019"/>
                    <a:pt x="479" y="1019"/>
                  </a:cubicBezTo>
                  <a:cubicBezTo>
                    <a:pt x="480" y="1020"/>
                    <a:pt x="480" y="1020"/>
                    <a:pt x="481" y="1020"/>
                  </a:cubicBezTo>
                  <a:cubicBezTo>
                    <a:pt x="482" y="1020"/>
                    <a:pt x="482" y="1020"/>
                    <a:pt x="482" y="1020"/>
                  </a:cubicBezTo>
                  <a:cubicBezTo>
                    <a:pt x="483" y="1020"/>
                    <a:pt x="483" y="1020"/>
                    <a:pt x="484" y="1020"/>
                  </a:cubicBezTo>
                  <a:cubicBezTo>
                    <a:pt x="484" y="1021"/>
                    <a:pt x="484" y="1021"/>
                    <a:pt x="485" y="1021"/>
                  </a:cubicBezTo>
                  <a:cubicBezTo>
                    <a:pt x="485" y="1021"/>
                    <a:pt x="486" y="1021"/>
                    <a:pt x="487" y="1021"/>
                  </a:cubicBezTo>
                  <a:cubicBezTo>
                    <a:pt x="488" y="1021"/>
                    <a:pt x="489" y="1021"/>
                    <a:pt x="490" y="1021"/>
                  </a:cubicBezTo>
                  <a:lnTo>
                    <a:pt x="490" y="1020"/>
                  </a:lnTo>
                  <a:lnTo>
                    <a:pt x="491" y="1020"/>
                  </a:lnTo>
                  <a:lnTo>
                    <a:pt x="492" y="1020"/>
                  </a:lnTo>
                  <a:cubicBezTo>
                    <a:pt x="493" y="1020"/>
                    <a:pt x="493" y="1020"/>
                    <a:pt x="493" y="1020"/>
                  </a:cubicBezTo>
                  <a:lnTo>
                    <a:pt x="494" y="1020"/>
                  </a:lnTo>
                  <a:cubicBezTo>
                    <a:pt x="494" y="1020"/>
                    <a:pt x="495" y="1020"/>
                    <a:pt x="495" y="1019"/>
                  </a:cubicBezTo>
                  <a:lnTo>
                    <a:pt x="496" y="1019"/>
                  </a:lnTo>
                  <a:cubicBezTo>
                    <a:pt x="497" y="1019"/>
                    <a:pt x="497" y="1019"/>
                    <a:pt x="497" y="1019"/>
                  </a:cubicBezTo>
                  <a:cubicBezTo>
                    <a:pt x="498" y="1018"/>
                    <a:pt x="498" y="1018"/>
                    <a:pt x="498" y="1018"/>
                  </a:cubicBezTo>
                  <a:lnTo>
                    <a:pt x="499" y="1018"/>
                  </a:lnTo>
                  <a:lnTo>
                    <a:pt x="729" y="904"/>
                  </a:lnTo>
                  <a:cubicBezTo>
                    <a:pt x="730" y="904"/>
                    <a:pt x="732" y="903"/>
                    <a:pt x="733" y="902"/>
                  </a:cubicBezTo>
                  <a:lnTo>
                    <a:pt x="958" y="791"/>
                  </a:lnTo>
                  <a:cubicBezTo>
                    <a:pt x="966" y="787"/>
                    <a:pt x="970" y="781"/>
                    <a:pt x="973" y="774"/>
                  </a:cubicBezTo>
                  <a:cubicBezTo>
                    <a:pt x="973" y="773"/>
                    <a:pt x="973" y="773"/>
                    <a:pt x="973" y="7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723C11-CC8A-6A4B-99CE-4D97F2D3E862}"/>
              </a:ext>
            </a:extLst>
          </p:cNvPr>
          <p:cNvGrpSpPr/>
          <p:nvPr/>
        </p:nvGrpSpPr>
        <p:grpSpPr>
          <a:xfrm>
            <a:off x="4204687" y="5095218"/>
            <a:ext cx="1058466" cy="1042710"/>
            <a:chOff x="449639" y="1855688"/>
            <a:chExt cx="435239" cy="428760"/>
          </a:xfrm>
          <a:solidFill>
            <a:schemeClr val="bg2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C88E18-5489-BF47-A87F-DBFD26B1A4D6}"/>
                </a:ext>
              </a:extLst>
            </p:cNvPr>
            <p:cNvSpPr/>
            <p:nvPr/>
          </p:nvSpPr>
          <p:spPr>
            <a:xfrm>
              <a:off x="529200" y="1932368"/>
              <a:ext cx="275400" cy="275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6" h="766">
                  <a:moveTo>
                    <a:pt x="383" y="711"/>
                  </a:moveTo>
                  <a:cubicBezTo>
                    <a:pt x="203" y="711"/>
                    <a:pt x="56" y="564"/>
                    <a:pt x="56" y="383"/>
                  </a:cubicBezTo>
                  <a:cubicBezTo>
                    <a:pt x="56" y="202"/>
                    <a:pt x="203" y="55"/>
                    <a:pt x="383" y="55"/>
                  </a:cubicBezTo>
                  <a:cubicBezTo>
                    <a:pt x="564" y="55"/>
                    <a:pt x="711" y="202"/>
                    <a:pt x="711" y="383"/>
                  </a:cubicBezTo>
                  <a:cubicBezTo>
                    <a:pt x="711" y="564"/>
                    <a:pt x="564" y="711"/>
                    <a:pt x="383" y="711"/>
                  </a:cubicBezTo>
                  <a:close/>
                  <a:moveTo>
                    <a:pt x="383" y="0"/>
                  </a:moveTo>
                  <a:cubicBezTo>
                    <a:pt x="172" y="0"/>
                    <a:pt x="0" y="172"/>
                    <a:pt x="0" y="383"/>
                  </a:cubicBezTo>
                  <a:cubicBezTo>
                    <a:pt x="0" y="594"/>
                    <a:pt x="172" y="766"/>
                    <a:pt x="383" y="766"/>
                  </a:cubicBezTo>
                  <a:cubicBezTo>
                    <a:pt x="595" y="766"/>
                    <a:pt x="766" y="594"/>
                    <a:pt x="766" y="383"/>
                  </a:cubicBezTo>
                  <a:cubicBezTo>
                    <a:pt x="766" y="172"/>
                    <a:pt x="595" y="0"/>
                    <a:pt x="383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9D3450B-3D5B-1146-9F1E-E1E5559B4952}"/>
                </a:ext>
              </a:extLst>
            </p:cNvPr>
            <p:cNvSpPr/>
            <p:nvPr/>
          </p:nvSpPr>
          <p:spPr>
            <a:xfrm>
              <a:off x="449639" y="1855688"/>
              <a:ext cx="435239" cy="428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10" h="1192">
                  <a:moveTo>
                    <a:pt x="1155" y="635"/>
                  </a:moveTo>
                  <a:cubicBezTo>
                    <a:pt x="1155" y="666"/>
                    <a:pt x="1130" y="691"/>
                    <a:pt x="1099" y="691"/>
                  </a:cubicBezTo>
                  <a:lnTo>
                    <a:pt x="1083" y="692"/>
                  </a:lnTo>
                  <a:cubicBezTo>
                    <a:pt x="1039" y="692"/>
                    <a:pt x="999" y="718"/>
                    <a:pt x="981" y="759"/>
                  </a:cubicBezTo>
                  <a:cubicBezTo>
                    <a:pt x="980" y="761"/>
                    <a:pt x="980" y="763"/>
                    <a:pt x="979" y="765"/>
                  </a:cubicBezTo>
                  <a:cubicBezTo>
                    <a:pt x="962" y="802"/>
                    <a:pt x="967" y="846"/>
                    <a:pt x="991" y="878"/>
                  </a:cubicBezTo>
                  <a:cubicBezTo>
                    <a:pt x="992" y="880"/>
                    <a:pt x="994" y="882"/>
                    <a:pt x="996" y="884"/>
                  </a:cubicBezTo>
                  <a:cubicBezTo>
                    <a:pt x="1018" y="906"/>
                    <a:pt x="1018" y="942"/>
                    <a:pt x="996" y="964"/>
                  </a:cubicBezTo>
                  <a:lnTo>
                    <a:pt x="960" y="1000"/>
                  </a:lnTo>
                  <a:cubicBezTo>
                    <a:pt x="938" y="1022"/>
                    <a:pt x="902" y="1022"/>
                    <a:pt x="880" y="1001"/>
                  </a:cubicBezTo>
                  <a:cubicBezTo>
                    <a:pt x="879" y="999"/>
                    <a:pt x="877" y="998"/>
                    <a:pt x="876" y="997"/>
                  </a:cubicBezTo>
                  <a:cubicBezTo>
                    <a:pt x="844" y="969"/>
                    <a:pt x="799" y="961"/>
                    <a:pt x="759" y="977"/>
                  </a:cubicBezTo>
                  <a:lnTo>
                    <a:pt x="758" y="977"/>
                  </a:lnTo>
                  <a:cubicBezTo>
                    <a:pt x="715" y="995"/>
                    <a:pt x="687" y="1035"/>
                    <a:pt x="687" y="1081"/>
                  </a:cubicBezTo>
                  <a:cubicBezTo>
                    <a:pt x="687" y="1112"/>
                    <a:pt x="662" y="1137"/>
                    <a:pt x="631" y="1137"/>
                  </a:cubicBezTo>
                  <a:lnTo>
                    <a:pt x="580" y="1137"/>
                  </a:lnTo>
                  <a:cubicBezTo>
                    <a:pt x="549" y="1137"/>
                    <a:pt x="524" y="1112"/>
                    <a:pt x="523" y="1081"/>
                  </a:cubicBezTo>
                  <a:cubicBezTo>
                    <a:pt x="523" y="1079"/>
                    <a:pt x="523" y="1077"/>
                    <a:pt x="522" y="1074"/>
                  </a:cubicBezTo>
                  <a:cubicBezTo>
                    <a:pt x="520" y="1032"/>
                    <a:pt x="493" y="994"/>
                    <a:pt x="452" y="978"/>
                  </a:cubicBezTo>
                  <a:lnTo>
                    <a:pt x="451" y="978"/>
                  </a:lnTo>
                  <a:cubicBezTo>
                    <a:pt x="409" y="961"/>
                    <a:pt x="362" y="970"/>
                    <a:pt x="330" y="1001"/>
                  </a:cubicBezTo>
                  <a:lnTo>
                    <a:pt x="327" y="1005"/>
                  </a:lnTo>
                  <a:cubicBezTo>
                    <a:pt x="326" y="1005"/>
                    <a:pt x="326" y="1005"/>
                    <a:pt x="326" y="1005"/>
                  </a:cubicBezTo>
                  <a:cubicBezTo>
                    <a:pt x="304" y="1027"/>
                    <a:pt x="269" y="1027"/>
                    <a:pt x="247" y="1005"/>
                  </a:cubicBezTo>
                  <a:lnTo>
                    <a:pt x="210" y="969"/>
                  </a:lnTo>
                  <a:cubicBezTo>
                    <a:pt x="188" y="947"/>
                    <a:pt x="188" y="911"/>
                    <a:pt x="210" y="889"/>
                  </a:cubicBezTo>
                  <a:cubicBezTo>
                    <a:pt x="212" y="888"/>
                    <a:pt x="213" y="886"/>
                    <a:pt x="214" y="885"/>
                  </a:cubicBezTo>
                  <a:cubicBezTo>
                    <a:pt x="242" y="852"/>
                    <a:pt x="249" y="806"/>
                    <a:pt x="230" y="766"/>
                  </a:cubicBezTo>
                  <a:cubicBezTo>
                    <a:pt x="230" y="764"/>
                    <a:pt x="229" y="762"/>
                    <a:pt x="228" y="760"/>
                  </a:cubicBezTo>
                  <a:cubicBezTo>
                    <a:pt x="210" y="719"/>
                    <a:pt x="170" y="693"/>
                    <a:pt x="126" y="693"/>
                  </a:cubicBezTo>
                  <a:lnTo>
                    <a:pt x="112" y="693"/>
                  </a:lnTo>
                  <a:lnTo>
                    <a:pt x="111" y="693"/>
                  </a:lnTo>
                  <a:cubicBezTo>
                    <a:pt x="80" y="693"/>
                    <a:pt x="55" y="668"/>
                    <a:pt x="55" y="636"/>
                  </a:cubicBezTo>
                  <a:lnTo>
                    <a:pt x="55" y="585"/>
                  </a:lnTo>
                  <a:cubicBezTo>
                    <a:pt x="55" y="554"/>
                    <a:pt x="80" y="529"/>
                    <a:pt x="111" y="529"/>
                  </a:cubicBezTo>
                  <a:cubicBezTo>
                    <a:pt x="112" y="529"/>
                    <a:pt x="113" y="529"/>
                    <a:pt x="114" y="529"/>
                  </a:cubicBezTo>
                  <a:lnTo>
                    <a:pt x="116" y="528"/>
                  </a:lnTo>
                  <a:cubicBezTo>
                    <a:pt x="162" y="528"/>
                    <a:pt x="203" y="499"/>
                    <a:pt x="219" y="456"/>
                  </a:cubicBezTo>
                  <a:cubicBezTo>
                    <a:pt x="220" y="452"/>
                    <a:pt x="222" y="447"/>
                    <a:pt x="224" y="443"/>
                  </a:cubicBezTo>
                  <a:cubicBezTo>
                    <a:pt x="241" y="402"/>
                    <a:pt x="231" y="354"/>
                    <a:pt x="200" y="323"/>
                  </a:cubicBezTo>
                  <a:lnTo>
                    <a:pt x="195" y="318"/>
                  </a:lnTo>
                  <a:cubicBezTo>
                    <a:pt x="195" y="318"/>
                    <a:pt x="195" y="317"/>
                    <a:pt x="194" y="317"/>
                  </a:cubicBezTo>
                  <a:cubicBezTo>
                    <a:pt x="173" y="295"/>
                    <a:pt x="173" y="260"/>
                    <a:pt x="195" y="238"/>
                  </a:cubicBezTo>
                  <a:lnTo>
                    <a:pt x="231" y="202"/>
                  </a:lnTo>
                  <a:cubicBezTo>
                    <a:pt x="253" y="180"/>
                    <a:pt x="288" y="180"/>
                    <a:pt x="310" y="201"/>
                  </a:cubicBezTo>
                  <a:cubicBezTo>
                    <a:pt x="311" y="202"/>
                    <a:pt x="313" y="203"/>
                    <a:pt x="314" y="204"/>
                  </a:cubicBezTo>
                  <a:cubicBezTo>
                    <a:pt x="347" y="234"/>
                    <a:pt x="394" y="242"/>
                    <a:pt x="435" y="223"/>
                  </a:cubicBezTo>
                  <a:cubicBezTo>
                    <a:pt x="440" y="221"/>
                    <a:pt x="446" y="218"/>
                    <a:pt x="451" y="216"/>
                  </a:cubicBezTo>
                  <a:cubicBezTo>
                    <a:pt x="493" y="199"/>
                    <a:pt x="521" y="159"/>
                    <a:pt x="521" y="114"/>
                  </a:cubicBezTo>
                  <a:lnTo>
                    <a:pt x="521" y="113"/>
                  </a:lnTo>
                  <a:cubicBezTo>
                    <a:pt x="521" y="112"/>
                    <a:pt x="521" y="112"/>
                    <a:pt x="521" y="111"/>
                  </a:cubicBezTo>
                  <a:cubicBezTo>
                    <a:pt x="521" y="80"/>
                    <a:pt x="547" y="55"/>
                    <a:pt x="578" y="55"/>
                  </a:cubicBezTo>
                  <a:lnTo>
                    <a:pt x="629" y="55"/>
                  </a:lnTo>
                  <a:cubicBezTo>
                    <a:pt x="660" y="55"/>
                    <a:pt x="685" y="80"/>
                    <a:pt x="685" y="111"/>
                  </a:cubicBezTo>
                  <a:cubicBezTo>
                    <a:pt x="685" y="112"/>
                    <a:pt x="686" y="114"/>
                    <a:pt x="686" y="115"/>
                  </a:cubicBezTo>
                  <a:cubicBezTo>
                    <a:pt x="687" y="160"/>
                    <a:pt x="715" y="199"/>
                    <a:pt x="756" y="216"/>
                  </a:cubicBezTo>
                  <a:cubicBezTo>
                    <a:pt x="762" y="218"/>
                    <a:pt x="767" y="220"/>
                    <a:pt x="772" y="222"/>
                  </a:cubicBezTo>
                  <a:cubicBezTo>
                    <a:pt x="815" y="242"/>
                    <a:pt x="864" y="233"/>
                    <a:pt x="896" y="200"/>
                  </a:cubicBezTo>
                  <a:lnTo>
                    <a:pt x="898" y="198"/>
                  </a:lnTo>
                  <a:cubicBezTo>
                    <a:pt x="899" y="198"/>
                    <a:pt x="899" y="198"/>
                    <a:pt x="899" y="198"/>
                  </a:cubicBezTo>
                  <a:cubicBezTo>
                    <a:pt x="921" y="176"/>
                    <a:pt x="957" y="176"/>
                    <a:pt x="979" y="198"/>
                  </a:cubicBezTo>
                  <a:lnTo>
                    <a:pt x="1015" y="234"/>
                  </a:lnTo>
                  <a:cubicBezTo>
                    <a:pt x="1037" y="256"/>
                    <a:pt x="1037" y="292"/>
                    <a:pt x="1015" y="314"/>
                  </a:cubicBezTo>
                  <a:lnTo>
                    <a:pt x="1008" y="322"/>
                  </a:lnTo>
                  <a:cubicBezTo>
                    <a:pt x="977" y="353"/>
                    <a:pt x="967" y="401"/>
                    <a:pt x="984" y="442"/>
                  </a:cubicBezTo>
                  <a:cubicBezTo>
                    <a:pt x="986" y="446"/>
                    <a:pt x="988" y="450"/>
                    <a:pt x="989" y="455"/>
                  </a:cubicBezTo>
                  <a:cubicBezTo>
                    <a:pt x="1005" y="498"/>
                    <a:pt x="1047" y="527"/>
                    <a:pt x="1093" y="527"/>
                  </a:cubicBezTo>
                  <a:lnTo>
                    <a:pt x="1099" y="527"/>
                  </a:lnTo>
                  <a:cubicBezTo>
                    <a:pt x="1130" y="527"/>
                    <a:pt x="1155" y="552"/>
                    <a:pt x="1155" y="583"/>
                  </a:cubicBezTo>
                  <a:close/>
                  <a:moveTo>
                    <a:pt x="1099" y="472"/>
                  </a:moveTo>
                  <a:lnTo>
                    <a:pt x="1094" y="472"/>
                  </a:lnTo>
                  <a:lnTo>
                    <a:pt x="1093" y="472"/>
                  </a:lnTo>
                  <a:cubicBezTo>
                    <a:pt x="1070" y="472"/>
                    <a:pt x="1049" y="457"/>
                    <a:pt x="1041" y="435"/>
                  </a:cubicBezTo>
                  <a:cubicBezTo>
                    <a:pt x="1039" y="431"/>
                    <a:pt x="1037" y="426"/>
                    <a:pt x="1036" y="421"/>
                  </a:cubicBezTo>
                  <a:cubicBezTo>
                    <a:pt x="1027" y="400"/>
                    <a:pt x="1031" y="376"/>
                    <a:pt x="1047" y="360"/>
                  </a:cubicBezTo>
                  <a:lnTo>
                    <a:pt x="1048" y="360"/>
                  </a:lnTo>
                  <a:lnTo>
                    <a:pt x="1055" y="352"/>
                  </a:lnTo>
                  <a:cubicBezTo>
                    <a:pt x="1097" y="309"/>
                    <a:pt x="1097" y="238"/>
                    <a:pt x="1054" y="195"/>
                  </a:cubicBezTo>
                  <a:lnTo>
                    <a:pt x="1018" y="159"/>
                  </a:lnTo>
                  <a:cubicBezTo>
                    <a:pt x="974" y="116"/>
                    <a:pt x="904" y="115"/>
                    <a:pt x="860" y="158"/>
                  </a:cubicBezTo>
                  <a:lnTo>
                    <a:pt x="858" y="160"/>
                  </a:lnTo>
                  <a:cubicBezTo>
                    <a:pt x="858" y="161"/>
                    <a:pt x="858" y="161"/>
                    <a:pt x="858" y="161"/>
                  </a:cubicBezTo>
                  <a:cubicBezTo>
                    <a:pt x="841" y="177"/>
                    <a:pt x="817" y="182"/>
                    <a:pt x="795" y="172"/>
                  </a:cubicBezTo>
                  <a:cubicBezTo>
                    <a:pt x="789" y="169"/>
                    <a:pt x="783" y="167"/>
                    <a:pt x="777" y="164"/>
                  </a:cubicBezTo>
                  <a:cubicBezTo>
                    <a:pt x="755" y="156"/>
                    <a:pt x="741" y="135"/>
                    <a:pt x="741" y="112"/>
                  </a:cubicBezTo>
                  <a:cubicBezTo>
                    <a:pt x="741" y="111"/>
                    <a:pt x="741" y="109"/>
                    <a:pt x="741" y="108"/>
                  </a:cubicBezTo>
                  <a:cubicBezTo>
                    <a:pt x="739" y="48"/>
                    <a:pt x="689" y="0"/>
                    <a:pt x="629" y="0"/>
                  </a:cubicBezTo>
                  <a:lnTo>
                    <a:pt x="578" y="0"/>
                  </a:lnTo>
                  <a:cubicBezTo>
                    <a:pt x="517" y="0"/>
                    <a:pt x="467" y="49"/>
                    <a:pt x="466" y="110"/>
                  </a:cubicBezTo>
                  <a:lnTo>
                    <a:pt x="466" y="111"/>
                  </a:lnTo>
                  <a:cubicBezTo>
                    <a:pt x="466" y="112"/>
                    <a:pt x="466" y="112"/>
                    <a:pt x="466" y="113"/>
                  </a:cubicBezTo>
                  <a:cubicBezTo>
                    <a:pt x="466" y="136"/>
                    <a:pt x="452" y="156"/>
                    <a:pt x="430" y="165"/>
                  </a:cubicBezTo>
                  <a:cubicBezTo>
                    <a:pt x="424" y="167"/>
                    <a:pt x="418" y="170"/>
                    <a:pt x="412" y="173"/>
                  </a:cubicBezTo>
                  <a:cubicBezTo>
                    <a:pt x="391" y="182"/>
                    <a:pt x="366" y="178"/>
                    <a:pt x="349" y="162"/>
                  </a:cubicBezTo>
                  <a:cubicBezTo>
                    <a:pt x="348" y="161"/>
                    <a:pt x="347" y="160"/>
                    <a:pt x="346" y="159"/>
                  </a:cubicBezTo>
                  <a:cubicBezTo>
                    <a:pt x="302" y="119"/>
                    <a:pt x="234" y="120"/>
                    <a:pt x="192" y="163"/>
                  </a:cubicBezTo>
                  <a:lnTo>
                    <a:pt x="156" y="199"/>
                  </a:lnTo>
                  <a:cubicBezTo>
                    <a:pt x="112" y="242"/>
                    <a:pt x="112" y="313"/>
                    <a:pt x="155" y="356"/>
                  </a:cubicBezTo>
                  <a:lnTo>
                    <a:pt x="160" y="362"/>
                  </a:lnTo>
                  <a:cubicBezTo>
                    <a:pt x="161" y="362"/>
                    <a:pt x="161" y="362"/>
                    <a:pt x="161" y="362"/>
                  </a:cubicBezTo>
                  <a:cubicBezTo>
                    <a:pt x="176" y="378"/>
                    <a:pt x="181" y="401"/>
                    <a:pt x="173" y="423"/>
                  </a:cubicBezTo>
                  <a:cubicBezTo>
                    <a:pt x="171" y="427"/>
                    <a:pt x="169" y="432"/>
                    <a:pt x="167" y="437"/>
                  </a:cubicBezTo>
                  <a:cubicBezTo>
                    <a:pt x="159" y="459"/>
                    <a:pt x="138" y="473"/>
                    <a:pt x="115" y="473"/>
                  </a:cubicBezTo>
                  <a:cubicBezTo>
                    <a:pt x="114" y="473"/>
                    <a:pt x="113" y="473"/>
                    <a:pt x="112" y="473"/>
                  </a:cubicBezTo>
                  <a:lnTo>
                    <a:pt x="110" y="474"/>
                  </a:lnTo>
                  <a:cubicBezTo>
                    <a:pt x="49" y="475"/>
                    <a:pt x="0" y="524"/>
                    <a:pt x="0" y="585"/>
                  </a:cubicBezTo>
                  <a:lnTo>
                    <a:pt x="0" y="636"/>
                  </a:lnTo>
                  <a:cubicBezTo>
                    <a:pt x="0" y="698"/>
                    <a:pt x="50" y="748"/>
                    <a:pt x="111" y="748"/>
                  </a:cubicBezTo>
                  <a:lnTo>
                    <a:pt x="125" y="748"/>
                  </a:lnTo>
                  <a:cubicBezTo>
                    <a:pt x="126" y="748"/>
                    <a:pt x="126" y="748"/>
                    <a:pt x="126" y="748"/>
                  </a:cubicBezTo>
                  <a:cubicBezTo>
                    <a:pt x="148" y="748"/>
                    <a:pt x="168" y="761"/>
                    <a:pt x="177" y="782"/>
                  </a:cubicBezTo>
                  <a:cubicBezTo>
                    <a:pt x="178" y="784"/>
                    <a:pt x="179" y="786"/>
                    <a:pt x="180" y="788"/>
                  </a:cubicBezTo>
                  <a:cubicBezTo>
                    <a:pt x="190" y="810"/>
                    <a:pt x="186" y="835"/>
                    <a:pt x="169" y="852"/>
                  </a:cubicBezTo>
                  <a:cubicBezTo>
                    <a:pt x="168" y="853"/>
                    <a:pt x="166" y="855"/>
                    <a:pt x="165" y="857"/>
                  </a:cubicBezTo>
                  <a:cubicBezTo>
                    <a:pt x="128" y="901"/>
                    <a:pt x="130" y="967"/>
                    <a:pt x="171" y="1008"/>
                  </a:cubicBezTo>
                  <a:lnTo>
                    <a:pt x="208" y="1044"/>
                  </a:lnTo>
                  <a:cubicBezTo>
                    <a:pt x="251" y="1088"/>
                    <a:pt x="321" y="1088"/>
                    <a:pt x="365" y="1045"/>
                  </a:cubicBezTo>
                  <a:lnTo>
                    <a:pt x="368" y="1041"/>
                  </a:lnTo>
                  <a:cubicBezTo>
                    <a:pt x="369" y="1041"/>
                    <a:pt x="369" y="1041"/>
                    <a:pt x="369" y="1041"/>
                  </a:cubicBezTo>
                  <a:cubicBezTo>
                    <a:pt x="385" y="1025"/>
                    <a:pt x="409" y="1020"/>
                    <a:pt x="430" y="1029"/>
                  </a:cubicBezTo>
                  <a:lnTo>
                    <a:pt x="431" y="1029"/>
                  </a:lnTo>
                  <a:cubicBezTo>
                    <a:pt x="453" y="1038"/>
                    <a:pt x="467" y="1058"/>
                    <a:pt x="468" y="1081"/>
                  </a:cubicBezTo>
                  <a:cubicBezTo>
                    <a:pt x="468" y="1084"/>
                    <a:pt x="468" y="1086"/>
                    <a:pt x="468" y="1088"/>
                  </a:cubicBezTo>
                  <a:cubicBezTo>
                    <a:pt x="472" y="1146"/>
                    <a:pt x="521" y="1192"/>
                    <a:pt x="580" y="1192"/>
                  </a:cubicBezTo>
                  <a:lnTo>
                    <a:pt x="631" y="1192"/>
                  </a:lnTo>
                  <a:cubicBezTo>
                    <a:pt x="692" y="1192"/>
                    <a:pt x="742" y="1142"/>
                    <a:pt x="743" y="1081"/>
                  </a:cubicBezTo>
                  <a:cubicBezTo>
                    <a:pt x="743" y="1058"/>
                    <a:pt x="757" y="1037"/>
                    <a:pt x="778" y="1029"/>
                  </a:cubicBezTo>
                  <a:lnTo>
                    <a:pt x="780" y="1028"/>
                  </a:lnTo>
                  <a:cubicBezTo>
                    <a:pt x="801" y="1019"/>
                    <a:pt x="825" y="1024"/>
                    <a:pt x="841" y="1040"/>
                  </a:cubicBezTo>
                  <a:cubicBezTo>
                    <a:pt x="842" y="1041"/>
                    <a:pt x="844" y="1043"/>
                    <a:pt x="845" y="1043"/>
                  </a:cubicBezTo>
                  <a:cubicBezTo>
                    <a:pt x="889" y="1083"/>
                    <a:pt x="957" y="1081"/>
                    <a:pt x="999" y="1039"/>
                  </a:cubicBezTo>
                  <a:lnTo>
                    <a:pt x="1035" y="1003"/>
                  </a:lnTo>
                  <a:cubicBezTo>
                    <a:pt x="1075" y="963"/>
                    <a:pt x="1078" y="901"/>
                    <a:pt x="1045" y="857"/>
                  </a:cubicBezTo>
                  <a:cubicBezTo>
                    <a:pt x="1044" y="855"/>
                    <a:pt x="1042" y="852"/>
                    <a:pt x="1040" y="850"/>
                  </a:cubicBezTo>
                  <a:cubicBezTo>
                    <a:pt x="1024" y="834"/>
                    <a:pt x="1019" y="809"/>
                    <a:pt x="1029" y="787"/>
                  </a:cubicBezTo>
                  <a:cubicBezTo>
                    <a:pt x="1030" y="785"/>
                    <a:pt x="1031" y="783"/>
                    <a:pt x="1032" y="780"/>
                  </a:cubicBezTo>
                  <a:cubicBezTo>
                    <a:pt x="1041" y="760"/>
                    <a:pt x="1061" y="747"/>
                    <a:pt x="1083" y="747"/>
                  </a:cubicBezTo>
                  <a:cubicBezTo>
                    <a:pt x="1084" y="747"/>
                    <a:pt x="1084" y="747"/>
                    <a:pt x="1084" y="747"/>
                  </a:cubicBezTo>
                  <a:lnTo>
                    <a:pt x="1100" y="746"/>
                  </a:lnTo>
                  <a:cubicBezTo>
                    <a:pt x="1161" y="746"/>
                    <a:pt x="1210" y="696"/>
                    <a:pt x="1210" y="635"/>
                  </a:cubicBezTo>
                  <a:lnTo>
                    <a:pt x="1210" y="583"/>
                  </a:lnTo>
                  <a:cubicBezTo>
                    <a:pt x="1210" y="522"/>
                    <a:pt x="1161" y="472"/>
                    <a:pt x="1099" y="4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F0D8591-C586-B24F-B457-CE44A20B3D25}"/>
                </a:ext>
              </a:extLst>
            </p:cNvPr>
            <p:cNvSpPr/>
            <p:nvPr/>
          </p:nvSpPr>
          <p:spPr>
            <a:xfrm>
              <a:off x="571320" y="2039288"/>
              <a:ext cx="56160" cy="5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" h="163">
                  <a:moveTo>
                    <a:pt x="157" y="19"/>
                  </a:moveTo>
                  <a:cubicBezTo>
                    <a:pt x="157" y="8"/>
                    <a:pt x="148" y="-1"/>
                    <a:pt x="138" y="0"/>
                  </a:cubicBezTo>
                  <a:cubicBezTo>
                    <a:pt x="133" y="0"/>
                    <a:pt x="130" y="1"/>
                    <a:pt x="126" y="3"/>
                  </a:cubicBezTo>
                  <a:lnTo>
                    <a:pt x="20" y="53"/>
                  </a:lnTo>
                  <a:cubicBezTo>
                    <a:pt x="8" y="59"/>
                    <a:pt x="0" y="68"/>
                    <a:pt x="0" y="80"/>
                  </a:cubicBezTo>
                  <a:lnTo>
                    <a:pt x="0" y="83"/>
                  </a:lnTo>
                  <a:cubicBezTo>
                    <a:pt x="0" y="96"/>
                    <a:pt x="8" y="104"/>
                    <a:pt x="20" y="110"/>
                  </a:cubicBezTo>
                  <a:lnTo>
                    <a:pt x="126" y="160"/>
                  </a:lnTo>
                  <a:cubicBezTo>
                    <a:pt x="129" y="162"/>
                    <a:pt x="133" y="163"/>
                    <a:pt x="136" y="163"/>
                  </a:cubicBezTo>
                  <a:cubicBezTo>
                    <a:pt x="148" y="164"/>
                    <a:pt x="157" y="155"/>
                    <a:pt x="157" y="144"/>
                  </a:cubicBezTo>
                  <a:cubicBezTo>
                    <a:pt x="157" y="135"/>
                    <a:pt x="152" y="128"/>
                    <a:pt x="144" y="124"/>
                  </a:cubicBezTo>
                  <a:lnTo>
                    <a:pt x="48" y="81"/>
                  </a:lnTo>
                  <a:lnTo>
                    <a:pt x="144" y="39"/>
                  </a:lnTo>
                  <a:cubicBezTo>
                    <a:pt x="152" y="35"/>
                    <a:pt x="157" y="29"/>
                    <a:pt x="157" y="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7E0924-7FB9-694F-90B0-32ACD1D1285A}"/>
                </a:ext>
              </a:extLst>
            </p:cNvPr>
            <p:cNvSpPr/>
            <p:nvPr/>
          </p:nvSpPr>
          <p:spPr>
            <a:xfrm>
              <a:off x="637560" y="2017328"/>
              <a:ext cx="57600" cy="106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296">
                  <a:moveTo>
                    <a:pt x="142" y="0"/>
                  </a:moveTo>
                  <a:cubicBezTo>
                    <a:pt x="134" y="0"/>
                    <a:pt x="129" y="4"/>
                    <a:pt x="125" y="11"/>
                  </a:cubicBezTo>
                  <a:lnTo>
                    <a:pt x="2" y="269"/>
                  </a:lnTo>
                  <a:cubicBezTo>
                    <a:pt x="1" y="271"/>
                    <a:pt x="0" y="274"/>
                    <a:pt x="0" y="278"/>
                  </a:cubicBezTo>
                  <a:cubicBezTo>
                    <a:pt x="0" y="287"/>
                    <a:pt x="8" y="296"/>
                    <a:pt x="18" y="296"/>
                  </a:cubicBezTo>
                  <a:cubicBezTo>
                    <a:pt x="26" y="296"/>
                    <a:pt x="32" y="292"/>
                    <a:pt x="35" y="285"/>
                  </a:cubicBezTo>
                  <a:lnTo>
                    <a:pt x="158" y="27"/>
                  </a:lnTo>
                  <a:cubicBezTo>
                    <a:pt x="159" y="25"/>
                    <a:pt x="161" y="21"/>
                    <a:pt x="161" y="18"/>
                  </a:cubicBezTo>
                  <a:cubicBezTo>
                    <a:pt x="161" y="9"/>
                    <a:pt x="152" y="0"/>
                    <a:pt x="14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E3B4E5E-243A-F24A-AC3E-F5FB9009689C}"/>
                </a:ext>
              </a:extLst>
            </p:cNvPr>
            <p:cNvSpPr/>
            <p:nvPr/>
          </p:nvSpPr>
          <p:spPr>
            <a:xfrm>
              <a:off x="706680" y="2039288"/>
              <a:ext cx="55800" cy="58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164">
                  <a:moveTo>
                    <a:pt x="21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5" y="36"/>
                    <a:pt x="13" y="39"/>
                  </a:cubicBezTo>
                  <a:lnTo>
                    <a:pt x="108" y="82"/>
                  </a:lnTo>
                  <a:lnTo>
                    <a:pt x="13" y="124"/>
                  </a:lnTo>
                  <a:cubicBezTo>
                    <a:pt x="5" y="128"/>
                    <a:pt x="0" y="135"/>
                    <a:pt x="0" y="144"/>
                  </a:cubicBezTo>
                  <a:cubicBezTo>
                    <a:pt x="0" y="155"/>
                    <a:pt x="9" y="164"/>
                    <a:pt x="19" y="164"/>
                  </a:cubicBezTo>
                  <a:cubicBezTo>
                    <a:pt x="23" y="164"/>
                    <a:pt x="27" y="162"/>
                    <a:pt x="31" y="160"/>
                  </a:cubicBezTo>
                  <a:lnTo>
                    <a:pt x="137" y="110"/>
                  </a:lnTo>
                  <a:cubicBezTo>
                    <a:pt x="149" y="104"/>
                    <a:pt x="156" y="96"/>
                    <a:pt x="156" y="83"/>
                  </a:cubicBezTo>
                  <a:lnTo>
                    <a:pt x="156" y="80"/>
                  </a:lnTo>
                  <a:cubicBezTo>
                    <a:pt x="156" y="68"/>
                    <a:pt x="149" y="59"/>
                    <a:pt x="137" y="53"/>
                  </a:cubicBezTo>
                  <a:lnTo>
                    <a:pt x="31" y="3"/>
                  </a:lnTo>
                  <a:cubicBezTo>
                    <a:pt x="28" y="1"/>
                    <a:pt x="24" y="0"/>
                    <a:pt x="21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29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6FC4272-D969-1B43-94C5-65E69C46069D}"/>
              </a:ext>
            </a:extLst>
          </p:cNvPr>
          <p:cNvGrpSpPr/>
          <p:nvPr/>
        </p:nvGrpSpPr>
        <p:grpSpPr>
          <a:xfrm>
            <a:off x="1345975" y="4311515"/>
            <a:ext cx="6772911" cy="5092969"/>
            <a:chOff x="3590289" y="3822458"/>
            <a:chExt cx="6772911" cy="509296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2B8AAC-4449-2348-8E46-C50A1F4F7687}"/>
                </a:ext>
              </a:extLst>
            </p:cNvPr>
            <p:cNvGrpSpPr/>
            <p:nvPr/>
          </p:nvGrpSpPr>
          <p:grpSpPr>
            <a:xfrm>
              <a:off x="3742689" y="3822458"/>
              <a:ext cx="6620511" cy="2268817"/>
              <a:chOff x="7339330" y="1023902"/>
              <a:chExt cx="6620511" cy="226881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C392F-8D8C-2744-84A5-7FCAB282F38B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6620511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UNITED ESTATES MAP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62195-E7CF-3544-8C2A-865665E2D74C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66A702-B236-D14D-81D5-BBDFFF3336DF}"/>
                  </a:ext>
                </a:extLst>
              </p:cNvPr>
              <p:cNvSpPr/>
              <p:nvPr/>
            </p:nvSpPr>
            <p:spPr>
              <a:xfrm>
                <a:off x="7422512" y="3195898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A026AA6-E96A-5C45-88CA-90FFA96385FB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6539252"/>
              <a:ext cx="6772911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D2B18-AB57-474D-818E-2EFF75C9A6A4}"/>
              </a:ext>
            </a:extLst>
          </p:cNvPr>
          <p:cNvGrpSpPr/>
          <p:nvPr/>
        </p:nvGrpSpPr>
        <p:grpSpPr>
          <a:xfrm>
            <a:off x="11257761" y="1756555"/>
            <a:ext cx="10170103" cy="6648760"/>
            <a:chOff x="5157993" y="1665630"/>
            <a:chExt cx="2936367" cy="1919171"/>
          </a:xfrm>
          <a:solidFill>
            <a:srgbClr val="F2F2F2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42E99F4-85B4-F346-B7FC-E6B9E49C6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9" y="1665630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9595CD3-25B9-9D44-8C09-EBF0EF1B0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6" y="2621843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316A040-37BC-0B4B-98BB-D765A543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2" y="2696047"/>
              <a:ext cx="762272" cy="752154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75D8EBAA-EA69-6441-98EE-6911AABCC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3" y="2574622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44A4D9B-0341-5748-87C1-731E25391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3" y="2105792"/>
              <a:ext cx="433415" cy="750468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A55EB80-6102-8F49-9CE8-9832889E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9" y="2660632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9845A8D-76C9-484B-BD9D-5769EA72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1" y="2454886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9E06BCF-7F4C-1046-AD17-A7DE1034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9" y="2242394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4AD507D4-619C-444F-B207-323892F40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40" y="2040021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029ACB47-B787-E44F-B9C4-6C42CAB14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3" y="2058571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5EFA4FE9-D9CE-5240-A1A2-F6EC2B82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8" y="1829214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D5E9C835-4DC1-224C-BD16-947668482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5" y="2348640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B4EFE95D-C40D-6347-9FBC-AF64A7B3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7" y="2235648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9F14D2A7-8959-CD47-B9D3-67CB9BF91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5" y="2164818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7500E5DB-465D-D948-8CDA-C379EFA1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2" y="1830902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B05CC326-B1B3-D244-9035-2DFB381E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731401"/>
              <a:ext cx="325483" cy="532916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07C66C65-3246-864B-B25C-F7284A58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2" y="1743206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D03B8B21-EA94-C346-BC59-C306010D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6" y="1787054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85A44F0A-5446-9A4F-A249-22EEA601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8" y="2002920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0F82B47D-C9AA-1445-B852-846CD291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8" y="1982681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E5FBF74B-9817-0F4C-8431-FFFFAFA7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91" y="1960757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FBA42125-8617-7640-8688-BC4FEA3B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0" y="2188428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62EFFE7A-9A1B-8541-8DE1-088D642E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2" y="2179995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38078D20-1A5E-0E40-B8F7-E712E4652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0" y="2119282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DED61BF7-76F1-8F4B-BD8C-B61FC40EA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11" y="2205292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8EC65359-82E1-D346-837D-9FE860A8E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8" y="2269378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ECB79305-0282-7D4D-BC94-D5DCD89B1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7" y="2378996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06D52275-2C8A-4741-B551-52233802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6" y="2227215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70B1BB50-8D7C-0C4A-9A37-81047A0D2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2" y="3051887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F8053646-53C0-5043-B662-14D71E67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6" y="2950699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D11D1E85-B903-7C4F-8F29-511550325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4" y="2707852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AE1088E2-E3FC-814C-B042-41F76D5E3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5" y="2657259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977B33F7-4FD4-244A-9B5D-F72197FEB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8" y="2606665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027790FB-06A8-B347-A485-4FEA0477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50" y="2775310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6"/>
                </a:solidFill>
                <a:latin typeface="Montserrat" charset="0"/>
              </a:endParaRPr>
            </a:p>
          </p:txBody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39C9BAC9-A77E-AD46-8E04-9FEBCC5BF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1" y="2432962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E06FB141-F64C-FA4C-8DAC-4BD190F19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2" y="2750013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60507DAE-59BD-064E-99E7-D523AC41F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9" y="2788801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27FFB142-D89F-7440-89BE-BFC9E8D6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20" y="2800606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2" name="Freeform 43">
              <a:extLst>
                <a:ext uri="{FF2B5EF4-FFF2-40B4-BE49-F238E27FC236}">
                  <a16:creationId xmlns:a16="http://schemas.microsoft.com/office/drawing/2014/main" id="{D6BCEBF3-1080-CE4B-A87C-5398C7874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60" y="2387428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3" name="Freeform 44">
              <a:extLst>
                <a:ext uri="{FF2B5EF4-FFF2-40B4-BE49-F238E27FC236}">
                  <a16:creationId xmlns:a16="http://schemas.microsoft.com/office/drawing/2014/main" id="{28219D4D-63DB-7C48-85EA-18415AB2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2" y="2367191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EEC2D1CD-FE6A-F74A-B1F7-F717F581A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5" y="2498733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5" name="Freeform 46">
              <a:extLst>
                <a:ext uri="{FF2B5EF4-FFF2-40B4-BE49-F238E27FC236}">
                  <a16:creationId xmlns:a16="http://schemas.microsoft.com/office/drawing/2014/main" id="{00D335D6-CC95-0449-A7DE-E0EBD4BC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9" y="2426216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6" name="Freeform 47">
              <a:extLst>
                <a:ext uri="{FF2B5EF4-FFF2-40B4-BE49-F238E27FC236}">
                  <a16:creationId xmlns:a16="http://schemas.microsoft.com/office/drawing/2014/main" id="{0250A7F0-D302-B641-BBEC-C1A5F7BE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3" y="1820782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42BBE7D9-6BB5-4143-8681-C06D094CC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8" name="Line 49">
              <a:extLst>
                <a:ext uri="{FF2B5EF4-FFF2-40B4-BE49-F238E27FC236}">
                  <a16:creationId xmlns:a16="http://schemas.microsoft.com/office/drawing/2014/main" id="{3DC8378A-635F-CB46-9572-F8D1C61EE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9" name="Freeform 50">
              <a:extLst>
                <a:ext uri="{FF2B5EF4-FFF2-40B4-BE49-F238E27FC236}">
                  <a16:creationId xmlns:a16="http://schemas.microsoft.com/office/drawing/2014/main" id="{A5ED3D75-8839-6A4F-A063-CCD4780E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6" y="1940520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C14F33B0-87CD-8C45-9EAC-FBA40031F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81" y="1986054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665126FF-9DDC-5B42-996F-AA604BF3D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5" y="2274435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01116484-1612-AE4C-9E7A-3014DC93A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8" y="2319970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C0881555-21F1-9546-B7D6-0EDC62D0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0" y="2282869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AF0D40AD-61A5-A545-8683-9E6E627E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2" y="2198545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D8F6668-1955-5143-84BE-74EB0E048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3" y="3013097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19B8D5F-D4E8-E84A-A172-2F1891DB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533636-B96A-7D43-BAC6-0CA8AB94DB56}"/>
              </a:ext>
            </a:extLst>
          </p:cNvPr>
          <p:cNvGrpSpPr/>
          <p:nvPr/>
        </p:nvGrpSpPr>
        <p:grpSpPr>
          <a:xfrm>
            <a:off x="10831792" y="10672454"/>
            <a:ext cx="11955630" cy="1628010"/>
            <a:chOff x="11250892" y="8688849"/>
            <a:chExt cx="11955630" cy="162801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4A7E2BA-A85B-D34B-BF51-5D34414D1CDB}"/>
                </a:ext>
              </a:extLst>
            </p:cNvPr>
            <p:cNvGrpSpPr/>
            <p:nvPr/>
          </p:nvGrpSpPr>
          <p:grpSpPr>
            <a:xfrm>
              <a:off x="11250892" y="8688849"/>
              <a:ext cx="5702113" cy="1628010"/>
              <a:chOff x="1581557" y="8009744"/>
              <a:chExt cx="5702113" cy="162801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23C552F-2767-024A-B9F8-28A4D91D0B3B}"/>
                  </a:ext>
                </a:extLst>
              </p:cNvPr>
              <p:cNvSpPr txBox="1"/>
              <p:nvPr/>
            </p:nvSpPr>
            <p:spPr>
              <a:xfrm>
                <a:off x="2478242" y="8009744"/>
                <a:ext cx="4805428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09F1F0-9793-7443-88D7-D6FB90A1AFBF}"/>
                  </a:ext>
                </a:extLst>
              </p:cNvPr>
              <p:cNvSpPr/>
              <p:nvPr/>
            </p:nvSpPr>
            <p:spPr>
              <a:xfrm>
                <a:off x="1581557" y="8183183"/>
                <a:ext cx="354807" cy="354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B5D6906-D703-1141-8B29-44F946D7D450}"/>
                </a:ext>
              </a:extLst>
            </p:cNvPr>
            <p:cNvGrpSpPr/>
            <p:nvPr/>
          </p:nvGrpSpPr>
          <p:grpSpPr>
            <a:xfrm>
              <a:off x="17504410" y="8688849"/>
              <a:ext cx="5702112" cy="1628010"/>
              <a:chOff x="1581557" y="10297032"/>
              <a:chExt cx="5702112" cy="162801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C0970A2-F339-FB47-891A-D4DA8C937B6F}"/>
                  </a:ext>
                </a:extLst>
              </p:cNvPr>
              <p:cNvSpPr txBox="1"/>
              <p:nvPr/>
            </p:nvSpPr>
            <p:spPr>
              <a:xfrm>
                <a:off x="2478242" y="10297032"/>
                <a:ext cx="4805427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0F0723C-D8A7-1642-AE42-5ACCE0A1602E}"/>
                  </a:ext>
                </a:extLst>
              </p:cNvPr>
              <p:cNvSpPr/>
              <p:nvPr/>
            </p:nvSpPr>
            <p:spPr>
              <a:xfrm>
                <a:off x="1581557" y="10486669"/>
                <a:ext cx="354807" cy="354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8446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6FC4272-D969-1B43-94C5-65E69C46069D}"/>
              </a:ext>
            </a:extLst>
          </p:cNvPr>
          <p:cNvGrpSpPr/>
          <p:nvPr/>
        </p:nvGrpSpPr>
        <p:grpSpPr>
          <a:xfrm>
            <a:off x="15315908" y="4720287"/>
            <a:ext cx="6772911" cy="4275425"/>
            <a:chOff x="3590289" y="3822458"/>
            <a:chExt cx="6772911" cy="42754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2B8AAC-4449-2348-8E46-C50A1F4F7687}"/>
                </a:ext>
              </a:extLst>
            </p:cNvPr>
            <p:cNvGrpSpPr/>
            <p:nvPr/>
          </p:nvGrpSpPr>
          <p:grpSpPr>
            <a:xfrm>
              <a:off x="3742689" y="3822458"/>
              <a:ext cx="6620511" cy="1499056"/>
              <a:chOff x="7339330" y="1023902"/>
              <a:chExt cx="6620511" cy="149905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C392F-8D8C-2744-84A5-7FCAB282F38B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662051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CHINA MAP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62195-E7CF-3544-8C2A-865665E2D74C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66A702-B236-D14D-81D5-BBDFFF3336DF}"/>
                  </a:ext>
                </a:extLst>
              </p:cNvPr>
              <p:cNvSpPr/>
              <p:nvPr/>
            </p:nvSpPr>
            <p:spPr>
              <a:xfrm>
                <a:off x="7422512" y="2426137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A026AA6-E96A-5C45-88CA-90FFA96385FB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5721708"/>
              <a:ext cx="6772911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533636-B96A-7D43-BAC6-0CA8AB94DB56}"/>
              </a:ext>
            </a:extLst>
          </p:cNvPr>
          <p:cNvGrpSpPr/>
          <p:nvPr/>
        </p:nvGrpSpPr>
        <p:grpSpPr>
          <a:xfrm>
            <a:off x="1581557" y="10672454"/>
            <a:ext cx="11955630" cy="1628010"/>
            <a:chOff x="11250892" y="8688849"/>
            <a:chExt cx="11955630" cy="162801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4A7E2BA-A85B-D34B-BF51-5D34414D1CDB}"/>
                </a:ext>
              </a:extLst>
            </p:cNvPr>
            <p:cNvGrpSpPr/>
            <p:nvPr/>
          </p:nvGrpSpPr>
          <p:grpSpPr>
            <a:xfrm>
              <a:off x="11250892" y="8688849"/>
              <a:ext cx="5702113" cy="1628010"/>
              <a:chOff x="1581557" y="8009744"/>
              <a:chExt cx="5702113" cy="162801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23C552F-2767-024A-B9F8-28A4D91D0B3B}"/>
                  </a:ext>
                </a:extLst>
              </p:cNvPr>
              <p:cNvSpPr txBox="1"/>
              <p:nvPr/>
            </p:nvSpPr>
            <p:spPr>
              <a:xfrm>
                <a:off x="2478242" y="8009744"/>
                <a:ext cx="4805428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09F1F0-9793-7443-88D7-D6FB90A1AFBF}"/>
                  </a:ext>
                </a:extLst>
              </p:cNvPr>
              <p:cNvSpPr/>
              <p:nvPr/>
            </p:nvSpPr>
            <p:spPr>
              <a:xfrm>
                <a:off x="1581557" y="8183183"/>
                <a:ext cx="354807" cy="354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B5D6906-D703-1141-8B29-44F946D7D450}"/>
                </a:ext>
              </a:extLst>
            </p:cNvPr>
            <p:cNvGrpSpPr/>
            <p:nvPr/>
          </p:nvGrpSpPr>
          <p:grpSpPr>
            <a:xfrm>
              <a:off x="17504410" y="8688849"/>
              <a:ext cx="5702112" cy="1628010"/>
              <a:chOff x="1581557" y="10297032"/>
              <a:chExt cx="5702112" cy="162801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C0970A2-F339-FB47-891A-D4DA8C937B6F}"/>
                  </a:ext>
                </a:extLst>
              </p:cNvPr>
              <p:cNvSpPr txBox="1"/>
              <p:nvPr/>
            </p:nvSpPr>
            <p:spPr>
              <a:xfrm>
                <a:off x="2478242" y="10297032"/>
                <a:ext cx="4805427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0F0723C-D8A7-1642-AE42-5ACCE0A1602E}"/>
                  </a:ext>
                </a:extLst>
              </p:cNvPr>
              <p:cNvSpPr/>
              <p:nvPr/>
            </p:nvSpPr>
            <p:spPr>
              <a:xfrm>
                <a:off x="1581557" y="10486669"/>
                <a:ext cx="354807" cy="354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  <p:grpSp>
        <p:nvGrpSpPr>
          <p:cNvPr id="94" name="Group 4">
            <a:extLst>
              <a:ext uri="{FF2B5EF4-FFF2-40B4-BE49-F238E27FC236}">
                <a16:creationId xmlns:a16="http://schemas.microsoft.com/office/drawing/2014/main" id="{7DB83771-E96E-5549-B1F2-FBA4E36B4F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81557" y="1493897"/>
            <a:ext cx="10460844" cy="7523306"/>
            <a:chOff x="-9" y="5"/>
            <a:chExt cx="5769" cy="4314"/>
          </a:xfrm>
          <a:solidFill>
            <a:srgbClr val="F2F2F2"/>
          </a:solidFill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BB6918A1-93DF-2E41-9701-5A7C878FD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AB44D33D-FEF0-CF41-84B3-390FEB1E7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89C12D6B-D8E2-124F-8916-066C05DE4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A5E96A9E-B4C8-6D4B-8E8C-75C864BDF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5BEFC98B-71A8-5B48-AC55-D820282B8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987A3296-1E60-1847-8085-87E8AC44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855273C0-C955-7A47-8F61-4EB63EF8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84B4E2E3-9540-7344-AE5F-C4384F63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388E65D1-250F-BA4A-811D-2B18D6616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667B9CEB-5018-D446-95CF-302D74C4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1A94A4F0-B268-6346-9811-F09FB85DA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A51E926-89DA-434C-8D80-64380EC3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C2D65D08-60AB-9148-BD36-B56E3794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49F1E38D-EEDE-0A4B-858D-15A9ADEF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68FE1267-7F1B-1849-9C0E-E7919995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50D5EDE3-2C16-8844-BC56-2803030F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solidFill>
              <a:schemeClr val="accent1"/>
            </a:solidFill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56B7A6D0-8AFC-B840-849C-E821F300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F902CE72-0334-984C-A628-B0B9DEAB9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solidFill>
              <a:schemeClr val="accent2"/>
            </a:solidFill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A9187C4C-BFE2-0948-B4B3-F31277D0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4" name="Freeform 24">
              <a:extLst>
                <a:ext uri="{FF2B5EF4-FFF2-40B4-BE49-F238E27FC236}">
                  <a16:creationId xmlns:a16="http://schemas.microsoft.com/office/drawing/2014/main" id="{F7978508-356E-9F42-8BDC-7EDB27DC8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9A7AFC71-1C07-5F44-A099-0CA60A35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6" name="Freeform 26">
              <a:extLst>
                <a:ext uri="{FF2B5EF4-FFF2-40B4-BE49-F238E27FC236}">
                  <a16:creationId xmlns:a16="http://schemas.microsoft.com/office/drawing/2014/main" id="{F998C43B-7A61-0440-A211-4A8912BAF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7" name="Freeform 27">
              <a:extLst>
                <a:ext uri="{FF2B5EF4-FFF2-40B4-BE49-F238E27FC236}">
                  <a16:creationId xmlns:a16="http://schemas.microsoft.com/office/drawing/2014/main" id="{37405607-283D-F14F-BF79-C154A7C78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D25C26C6-D34C-7E4D-B747-2F38C1F3C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737BC03D-B75C-544E-B628-4DA0A454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A973A30D-000F-9145-968C-C542ED4B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EB31A3B2-AD21-2649-A4E5-E1942833B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2" name="Freeform 32">
              <a:extLst>
                <a:ext uri="{FF2B5EF4-FFF2-40B4-BE49-F238E27FC236}">
                  <a16:creationId xmlns:a16="http://schemas.microsoft.com/office/drawing/2014/main" id="{D1A1CE7C-78E7-BC4B-9751-43E448B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3" name="Freeform 33">
              <a:extLst>
                <a:ext uri="{FF2B5EF4-FFF2-40B4-BE49-F238E27FC236}">
                  <a16:creationId xmlns:a16="http://schemas.microsoft.com/office/drawing/2014/main" id="{80D612C5-5841-A848-ABFC-781F9FEE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95C0FCC6-7631-B84D-83CE-E58202F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4DBEFB9B-D928-FA4A-8D44-8E342D369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EAB42889-A6FA-674F-89DC-E579CB2E6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550A9E22-DAD3-C242-8EED-516048BB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E3F47974-1106-6A45-9E67-35B37128E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381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666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6FC4272-D969-1B43-94C5-65E69C46069D}"/>
              </a:ext>
            </a:extLst>
          </p:cNvPr>
          <p:cNvGrpSpPr/>
          <p:nvPr/>
        </p:nvGrpSpPr>
        <p:grpSpPr>
          <a:xfrm>
            <a:off x="1345975" y="4695986"/>
            <a:ext cx="6772911" cy="4324028"/>
            <a:chOff x="3590289" y="3822458"/>
            <a:chExt cx="6772911" cy="4324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2B8AAC-4449-2348-8E46-C50A1F4F7687}"/>
                </a:ext>
              </a:extLst>
            </p:cNvPr>
            <p:cNvGrpSpPr/>
            <p:nvPr/>
          </p:nvGrpSpPr>
          <p:grpSpPr>
            <a:xfrm>
              <a:off x="3742689" y="3822458"/>
              <a:ext cx="6620511" cy="1566687"/>
              <a:chOff x="7339330" y="1023902"/>
              <a:chExt cx="6620511" cy="156668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C392F-8D8C-2744-84A5-7FCAB282F38B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6620511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MALAYSIA MAP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62195-E7CF-3544-8C2A-865665E2D74C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66A702-B236-D14D-81D5-BBDFFF3336DF}"/>
                  </a:ext>
                </a:extLst>
              </p:cNvPr>
              <p:cNvSpPr/>
              <p:nvPr/>
            </p:nvSpPr>
            <p:spPr>
              <a:xfrm>
                <a:off x="7422512" y="2493768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A026AA6-E96A-5C45-88CA-90FFA96385FB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5770311"/>
              <a:ext cx="6772911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533636-B96A-7D43-BAC6-0CA8AB94DB56}"/>
              </a:ext>
            </a:extLst>
          </p:cNvPr>
          <p:cNvGrpSpPr/>
          <p:nvPr/>
        </p:nvGrpSpPr>
        <p:grpSpPr>
          <a:xfrm>
            <a:off x="10831792" y="10672454"/>
            <a:ext cx="11955630" cy="1628010"/>
            <a:chOff x="11250892" y="8688849"/>
            <a:chExt cx="11955630" cy="162801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4A7E2BA-A85B-D34B-BF51-5D34414D1CDB}"/>
                </a:ext>
              </a:extLst>
            </p:cNvPr>
            <p:cNvGrpSpPr/>
            <p:nvPr/>
          </p:nvGrpSpPr>
          <p:grpSpPr>
            <a:xfrm>
              <a:off x="11250892" y="8688849"/>
              <a:ext cx="5702113" cy="1628010"/>
              <a:chOff x="1581557" y="8009744"/>
              <a:chExt cx="5702113" cy="162801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23C552F-2767-024A-B9F8-28A4D91D0B3B}"/>
                  </a:ext>
                </a:extLst>
              </p:cNvPr>
              <p:cNvSpPr txBox="1"/>
              <p:nvPr/>
            </p:nvSpPr>
            <p:spPr>
              <a:xfrm>
                <a:off x="2478242" y="8009744"/>
                <a:ext cx="4805428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09F1F0-9793-7443-88D7-D6FB90A1AFBF}"/>
                  </a:ext>
                </a:extLst>
              </p:cNvPr>
              <p:cNvSpPr/>
              <p:nvPr/>
            </p:nvSpPr>
            <p:spPr>
              <a:xfrm>
                <a:off x="1581557" y="8183183"/>
                <a:ext cx="354807" cy="354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B5D6906-D703-1141-8B29-44F946D7D450}"/>
                </a:ext>
              </a:extLst>
            </p:cNvPr>
            <p:cNvGrpSpPr/>
            <p:nvPr/>
          </p:nvGrpSpPr>
          <p:grpSpPr>
            <a:xfrm>
              <a:off x="17504410" y="8688849"/>
              <a:ext cx="5702112" cy="1628010"/>
              <a:chOff x="1581557" y="10297032"/>
              <a:chExt cx="5702112" cy="162801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C0970A2-F339-FB47-891A-D4DA8C937B6F}"/>
                  </a:ext>
                </a:extLst>
              </p:cNvPr>
              <p:cNvSpPr txBox="1"/>
              <p:nvPr/>
            </p:nvSpPr>
            <p:spPr>
              <a:xfrm>
                <a:off x="2478242" y="10297032"/>
                <a:ext cx="4805427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0F0723C-D8A7-1642-AE42-5ACCE0A1602E}"/>
                  </a:ext>
                </a:extLst>
              </p:cNvPr>
              <p:cNvSpPr/>
              <p:nvPr/>
            </p:nvSpPr>
            <p:spPr>
              <a:xfrm>
                <a:off x="1581557" y="10486669"/>
                <a:ext cx="354807" cy="354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ECD6C94-C710-FB46-B7E7-4A538734CD22}"/>
              </a:ext>
            </a:extLst>
          </p:cNvPr>
          <p:cNvGrpSpPr/>
          <p:nvPr/>
        </p:nvGrpSpPr>
        <p:grpSpPr>
          <a:xfrm>
            <a:off x="11548214" y="1508322"/>
            <a:ext cx="9971381" cy="7430952"/>
            <a:chOff x="10713215" y="2790634"/>
            <a:chExt cx="11601228" cy="8645559"/>
          </a:xfrm>
          <a:solidFill>
            <a:srgbClr val="F2F2F2"/>
          </a:solidFill>
        </p:grpSpPr>
        <p:sp>
          <p:nvSpPr>
            <p:cNvPr id="95" name="Freeform 80">
              <a:extLst>
                <a:ext uri="{FF2B5EF4-FFF2-40B4-BE49-F238E27FC236}">
                  <a16:creationId xmlns:a16="http://schemas.microsoft.com/office/drawing/2014/main" id="{63EB983A-94E3-1042-9686-298C30FD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3227" y="6396990"/>
              <a:ext cx="1232267" cy="2165760"/>
            </a:xfrm>
            <a:custGeom>
              <a:avLst/>
              <a:gdLst>
                <a:gd name="T0" fmla="*/ 440 w 1780"/>
                <a:gd name="T1" fmla="*/ 1623 h 3130"/>
                <a:gd name="T2" fmla="*/ 505 w 1780"/>
                <a:gd name="T3" fmla="*/ 1791 h 3130"/>
                <a:gd name="T4" fmla="*/ 589 w 1780"/>
                <a:gd name="T5" fmla="*/ 1843 h 3130"/>
                <a:gd name="T6" fmla="*/ 783 w 1780"/>
                <a:gd name="T7" fmla="*/ 2004 h 3130"/>
                <a:gd name="T8" fmla="*/ 783 w 1780"/>
                <a:gd name="T9" fmla="*/ 2114 h 3130"/>
                <a:gd name="T10" fmla="*/ 912 w 1780"/>
                <a:gd name="T11" fmla="*/ 2172 h 3130"/>
                <a:gd name="T12" fmla="*/ 1022 w 1780"/>
                <a:gd name="T13" fmla="*/ 2294 h 3130"/>
                <a:gd name="T14" fmla="*/ 919 w 1780"/>
                <a:gd name="T15" fmla="*/ 2469 h 3130"/>
                <a:gd name="T16" fmla="*/ 854 w 1780"/>
                <a:gd name="T17" fmla="*/ 2618 h 3130"/>
                <a:gd name="T18" fmla="*/ 899 w 1780"/>
                <a:gd name="T19" fmla="*/ 2766 h 3130"/>
                <a:gd name="T20" fmla="*/ 1016 w 1780"/>
                <a:gd name="T21" fmla="*/ 2734 h 3130"/>
                <a:gd name="T22" fmla="*/ 1093 w 1780"/>
                <a:gd name="T23" fmla="*/ 2766 h 3130"/>
                <a:gd name="T24" fmla="*/ 1294 w 1780"/>
                <a:gd name="T25" fmla="*/ 2889 h 3130"/>
                <a:gd name="T26" fmla="*/ 1404 w 1780"/>
                <a:gd name="T27" fmla="*/ 3038 h 3130"/>
                <a:gd name="T28" fmla="*/ 1527 w 1780"/>
                <a:gd name="T29" fmla="*/ 2999 h 3130"/>
                <a:gd name="T30" fmla="*/ 1507 w 1780"/>
                <a:gd name="T31" fmla="*/ 2637 h 3130"/>
                <a:gd name="T32" fmla="*/ 1643 w 1780"/>
                <a:gd name="T33" fmla="*/ 2650 h 3130"/>
                <a:gd name="T34" fmla="*/ 1662 w 1780"/>
                <a:gd name="T35" fmla="*/ 2650 h 3130"/>
                <a:gd name="T36" fmla="*/ 1746 w 1780"/>
                <a:gd name="T37" fmla="*/ 2488 h 3130"/>
                <a:gd name="T38" fmla="*/ 1727 w 1780"/>
                <a:gd name="T39" fmla="*/ 1985 h 3130"/>
                <a:gd name="T40" fmla="*/ 1746 w 1780"/>
                <a:gd name="T41" fmla="*/ 1784 h 3130"/>
                <a:gd name="T42" fmla="*/ 1455 w 1780"/>
                <a:gd name="T43" fmla="*/ 1261 h 3130"/>
                <a:gd name="T44" fmla="*/ 1281 w 1780"/>
                <a:gd name="T45" fmla="*/ 905 h 3130"/>
                <a:gd name="T46" fmla="*/ 1074 w 1780"/>
                <a:gd name="T47" fmla="*/ 620 h 3130"/>
                <a:gd name="T48" fmla="*/ 447 w 1780"/>
                <a:gd name="T49" fmla="*/ 194 h 3130"/>
                <a:gd name="T50" fmla="*/ 253 w 1780"/>
                <a:gd name="T51" fmla="*/ 0 h 3130"/>
                <a:gd name="T52" fmla="*/ 240 w 1780"/>
                <a:gd name="T53" fmla="*/ 51 h 3130"/>
                <a:gd name="T54" fmla="*/ 136 w 1780"/>
                <a:gd name="T55" fmla="*/ 168 h 3130"/>
                <a:gd name="T56" fmla="*/ 0 w 1780"/>
                <a:gd name="T57" fmla="*/ 284 h 3130"/>
                <a:gd name="T58" fmla="*/ 46 w 1780"/>
                <a:gd name="T59" fmla="*/ 446 h 3130"/>
                <a:gd name="T60" fmla="*/ 33 w 1780"/>
                <a:gd name="T61" fmla="*/ 582 h 3130"/>
                <a:gd name="T62" fmla="*/ 78 w 1780"/>
                <a:gd name="T63" fmla="*/ 711 h 3130"/>
                <a:gd name="T64" fmla="*/ 78 w 1780"/>
                <a:gd name="T65" fmla="*/ 795 h 3130"/>
                <a:gd name="T66" fmla="*/ 72 w 1780"/>
                <a:gd name="T67" fmla="*/ 1015 h 3130"/>
                <a:gd name="T68" fmla="*/ 201 w 1780"/>
                <a:gd name="T69" fmla="*/ 1183 h 3130"/>
                <a:gd name="T70" fmla="*/ 214 w 1780"/>
                <a:gd name="T71" fmla="*/ 1396 h 3130"/>
                <a:gd name="T72" fmla="*/ 265 w 1780"/>
                <a:gd name="T73" fmla="*/ 1494 h 3130"/>
                <a:gd name="T74" fmla="*/ 388 w 1780"/>
                <a:gd name="T75" fmla="*/ 1539 h 3130"/>
                <a:gd name="T76" fmla="*/ 440 w 1780"/>
                <a:gd name="T77" fmla="*/ 162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0" h="3130">
                  <a:moveTo>
                    <a:pt x="440" y="1623"/>
                  </a:moveTo>
                  <a:lnTo>
                    <a:pt x="440" y="1623"/>
                  </a:lnTo>
                  <a:cubicBezTo>
                    <a:pt x="453" y="1681"/>
                    <a:pt x="466" y="1707"/>
                    <a:pt x="492" y="1759"/>
                  </a:cubicBezTo>
                  <a:cubicBezTo>
                    <a:pt x="498" y="1772"/>
                    <a:pt x="492" y="1784"/>
                    <a:pt x="505" y="1791"/>
                  </a:cubicBezTo>
                  <a:cubicBezTo>
                    <a:pt x="518" y="1804"/>
                    <a:pt x="537" y="1804"/>
                    <a:pt x="556" y="1817"/>
                  </a:cubicBezTo>
                  <a:cubicBezTo>
                    <a:pt x="569" y="1823"/>
                    <a:pt x="576" y="1836"/>
                    <a:pt x="589" y="1843"/>
                  </a:cubicBezTo>
                  <a:cubicBezTo>
                    <a:pt x="660" y="1869"/>
                    <a:pt x="712" y="1869"/>
                    <a:pt x="783" y="1894"/>
                  </a:cubicBezTo>
                  <a:cubicBezTo>
                    <a:pt x="783" y="2004"/>
                    <a:pt x="783" y="2004"/>
                    <a:pt x="783" y="2004"/>
                  </a:cubicBezTo>
                  <a:cubicBezTo>
                    <a:pt x="770" y="2017"/>
                    <a:pt x="744" y="2024"/>
                    <a:pt x="744" y="2043"/>
                  </a:cubicBezTo>
                  <a:cubicBezTo>
                    <a:pt x="744" y="2075"/>
                    <a:pt x="770" y="2088"/>
                    <a:pt x="783" y="2114"/>
                  </a:cubicBezTo>
                  <a:cubicBezTo>
                    <a:pt x="796" y="2140"/>
                    <a:pt x="796" y="2172"/>
                    <a:pt x="828" y="2172"/>
                  </a:cubicBezTo>
                  <a:cubicBezTo>
                    <a:pt x="912" y="2172"/>
                    <a:pt x="912" y="2172"/>
                    <a:pt x="912" y="2172"/>
                  </a:cubicBezTo>
                  <a:cubicBezTo>
                    <a:pt x="925" y="2172"/>
                    <a:pt x="932" y="2166"/>
                    <a:pt x="944" y="2160"/>
                  </a:cubicBezTo>
                  <a:cubicBezTo>
                    <a:pt x="970" y="2211"/>
                    <a:pt x="1022" y="2237"/>
                    <a:pt x="1022" y="2294"/>
                  </a:cubicBezTo>
                  <a:cubicBezTo>
                    <a:pt x="1022" y="2346"/>
                    <a:pt x="996" y="2378"/>
                    <a:pt x="958" y="2417"/>
                  </a:cubicBezTo>
                  <a:cubicBezTo>
                    <a:pt x="944" y="2437"/>
                    <a:pt x="938" y="2450"/>
                    <a:pt x="919" y="2469"/>
                  </a:cubicBezTo>
                  <a:cubicBezTo>
                    <a:pt x="906" y="2488"/>
                    <a:pt x="886" y="2495"/>
                    <a:pt x="874" y="2514"/>
                  </a:cubicBezTo>
                  <a:cubicBezTo>
                    <a:pt x="854" y="2547"/>
                    <a:pt x="854" y="2579"/>
                    <a:pt x="854" y="2618"/>
                  </a:cubicBezTo>
                  <a:cubicBezTo>
                    <a:pt x="854" y="2650"/>
                    <a:pt x="860" y="2669"/>
                    <a:pt x="867" y="2702"/>
                  </a:cubicBezTo>
                  <a:cubicBezTo>
                    <a:pt x="874" y="2728"/>
                    <a:pt x="874" y="2766"/>
                    <a:pt x="899" y="2766"/>
                  </a:cubicBezTo>
                  <a:cubicBezTo>
                    <a:pt x="912" y="2766"/>
                    <a:pt x="919" y="2760"/>
                    <a:pt x="932" y="2754"/>
                  </a:cubicBezTo>
                  <a:cubicBezTo>
                    <a:pt x="964" y="2741"/>
                    <a:pt x="983" y="2741"/>
                    <a:pt x="1016" y="2734"/>
                  </a:cubicBezTo>
                  <a:cubicBezTo>
                    <a:pt x="1029" y="2728"/>
                    <a:pt x="1035" y="2721"/>
                    <a:pt x="1048" y="2721"/>
                  </a:cubicBezTo>
                  <a:cubicBezTo>
                    <a:pt x="1074" y="2721"/>
                    <a:pt x="1080" y="2747"/>
                    <a:pt x="1093" y="2766"/>
                  </a:cubicBezTo>
                  <a:cubicBezTo>
                    <a:pt x="1119" y="2799"/>
                    <a:pt x="1139" y="2812"/>
                    <a:pt x="1171" y="2838"/>
                  </a:cubicBezTo>
                  <a:cubicBezTo>
                    <a:pt x="1210" y="2870"/>
                    <a:pt x="1249" y="2863"/>
                    <a:pt x="1294" y="2889"/>
                  </a:cubicBezTo>
                  <a:cubicBezTo>
                    <a:pt x="1313" y="2896"/>
                    <a:pt x="1326" y="2915"/>
                    <a:pt x="1333" y="2928"/>
                  </a:cubicBezTo>
                  <a:cubicBezTo>
                    <a:pt x="1358" y="2973"/>
                    <a:pt x="1378" y="2993"/>
                    <a:pt x="1404" y="3038"/>
                  </a:cubicBezTo>
                  <a:cubicBezTo>
                    <a:pt x="1430" y="3077"/>
                    <a:pt x="1436" y="3103"/>
                    <a:pt x="1475" y="3129"/>
                  </a:cubicBezTo>
                  <a:cubicBezTo>
                    <a:pt x="1514" y="3090"/>
                    <a:pt x="1520" y="3051"/>
                    <a:pt x="1527" y="2999"/>
                  </a:cubicBezTo>
                  <a:cubicBezTo>
                    <a:pt x="1475" y="2812"/>
                    <a:pt x="1475" y="2812"/>
                    <a:pt x="1475" y="2812"/>
                  </a:cubicBezTo>
                  <a:cubicBezTo>
                    <a:pt x="1501" y="2747"/>
                    <a:pt x="1507" y="2708"/>
                    <a:pt x="1507" y="2637"/>
                  </a:cubicBezTo>
                  <a:cubicBezTo>
                    <a:pt x="1546" y="2644"/>
                    <a:pt x="1565" y="2657"/>
                    <a:pt x="1598" y="2657"/>
                  </a:cubicBezTo>
                  <a:cubicBezTo>
                    <a:pt x="1617" y="2657"/>
                    <a:pt x="1624" y="2650"/>
                    <a:pt x="1643" y="2650"/>
                  </a:cubicBezTo>
                  <a:cubicBezTo>
                    <a:pt x="1656" y="2650"/>
                    <a:pt x="1650" y="2650"/>
                    <a:pt x="1662" y="2650"/>
                  </a:cubicBezTo>
                  <a:lnTo>
                    <a:pt x="1662" y="2650"/>
                  </a:lnTo>
                  <a:cubicBezTo>
                    <a:pt x="1682" y="2611"/>
                    <a:pt x="1695" y="2579"/>
                    <a:pt x="1708" y="2534"/>
                  </a:cubicBezTo>
                  <a:cubicBezTo>
                    <a:pt x="1714" y="2508"/>
                    <a:pt x="1740" y="2508"/>
                    <a:pt x="1746" y="2488"/>
                  </a:cubicBezTo>
                  <a:cubicBezTo>
                    <a:pt x="1779" y="2437"/>
                    <a:pt x="1759" y="2398"/>
                    <a:pt x="1779" y="2340"/>
                  </a:cubicBezTo>
                  <a:cubicBezTo>
                    <a:pt x="1727" y="1985"/>
                    <a:pt x="1727" y="1985"/>
                    <a:pt x="1727" y="1985"/>
                  </a:cubicBezTo>
                  <a:cubicBezTo>
                    <a:pt x="1727" y="1914"/>
                    <a:pt x="1727" y="1914"/>
                    <a:pt x="1727" y="1914"/>
                  </a:cubicBezTo>
                  <a:cubicBezTo>
                    <a:pt x="1746" y="1784"/>
                    <a:pt x="1746" y="1784"/>
                    <a:pt x="1746" y="1784"/>
                  </a:cubicBezTo>
                  <a:cubicBezTo>
                    <a:pt x="1746" y="1700"/>
                    <a:pt x="1695" y="1662"/>
                    <a:pt x="1650" y="1591"/>
                  </a:cubicBezTo>
                  <a:cubicBezTo>
                    <a:pt x="1572" y="1461"/>
                    <a:pt x="1520" y="1396"/>
                    <a:pt x="1455" y="1261"/>
                  </a:cubicBezTo>
                  <a:cubicBezTo>
                    <a:pt x="1430" y="1215"/>
                    <a:pt x="1410" y="1196"/>
                    <a:pt x="1391" y="1151"/>
                  </a:cubicBezTo>
                  <a:cubicBezTo>
                    <a:pt x="1339" y="1060"/>
                    <a:pt x="1326" y="1002"/>
                    <a:pt x="1281" y="905"/>
                  </a:cubicBezTo>
                  <a:cubicBezTo>
                    <a:pt x="1242" y="834"/>
                    <a:pt x="1216" y="795"/>
                    <a:pt x="1184" y="724"/>
                  </a:cubicBezTo>
                  <a:cubicBezTo>
                    <a:pt x="1158" y="672"/>
                    <a:pt x="1119" y="659"/>
                    <a:pt x="1074" y="620"/>
                  </a:cubicBezTo>
                  <a:cubicBezTo>
                    <a:pt x="958" y="517"/>
                    <a:pt x="880" y="472"/>
                    <a:pt x="738" y="407"/>
                  </a:cubicBezTo>
                  <a:cubicBezTo>
                    <a:pt x="608" y="349"/>
                    <a:pt x="511" y="316"/>
                    <a:pt x="447" y="194"/>
                  </a:cubicBezTo>
                  <a:cubicBezTo>
                    <a:pt x="427" y="155"/>
                    <a:pt x="427" y="129"/>
                    <a:pt x="395" y="90"/>
                  </a:cubicBezTo>
                  <a:cubicBezTo>
                    <a:pt x="350" y="38"/>
                    <a:pt x="298" y="38"/>
                    <a:pt x="253" y="0"/>
                  </a:cubicBezTo>
                  <a:lnTo>
                    <a:pt x="253" y="0"/>
                  </a:lnTo>
                  <a:cubicBezTo>
                    <a:pt x="246" y="26"/>
                    <a:pt x="246" y="38"/>
                    <a:pt x="240" y="51"/>
                  </a:cubicBezTo>
                  <a:cubicBezTo>
                    <a:pt x="233" y="58"/>
                    <a:pt x="227" y="58"/>
                    <a:pt x="220" y="64"/>
                  </a:cubicBezTo>
                  <a:cubicBezTo>
                    <a:pt x="194" y="103"/>
                    <a:pt x="181" y="142"/>
                    <a:pt x="136" y="168"/>
                  </a:cubicBezTo>
                  <a:cubicBezTo>
                    <a:pt x="104" y="187"/>
                    <a:pt x="78" y="194"/>
                    <a:pt x="52" y="220"/>
                  </a:cubicBezTo>
                  <a:cubicBezTo>
                    <a:pt x="26" y="245"/>
                    <a:pt x="0" y="252"/>
                    <a:pt x="0" y="284"/>
                  </a:cubicBezTo>
                  <a:cubicBezTo>
                    <a:pt x="0" y="310"/>
                    <a:pt x="20" y="316"/>
                    <a:pt x="26" y="336"/>
                  </a:cubicBezTo>
                  <a:cubicBezTo>
                    <a:pt x="46" y="375"/>
                    <a:pt x="46" y="401"/>
                    <a:pt x="46" y="446"/>
                  </a:cubicBezTo>
                  <a:cubicBezTo>
                    <a:pt x="46" y="485"/>
                    <a:pt x="13" y="498"/>
                    <a:pt x="13" y="536"/>
                  </a:cubicBezTo>
                  <a:cubicBezTo>
                    <a:pt x="13" y="556"/>
                    <a:pt x="26" y="562"/>
                    <a:pt x="33" y="582"/>
                  </a:cubicBezTo>
                  <a:cubicBezTo>
                    <a:pt x="39" y="608"/>
                    <a:pt x="33" y="627"/>
                    <a:pt x="33" y="653"/>
                  </a:cubicBezTo>
                  <a:cubicBezTo>
                    <a:pt x="33" y="679"/>
                    <a:pt x="65" y="685"/>
                    <a:pt x="78" y="711"/>
                  </a:cubicBezTo>
                  <a:cubicBezTo>
                    <a:pt x="84" y="718"/>
                    <a:pt x="84" y="730"/>
                    <a:pt x="91" y="743"/>
                  </a:cubicBezTo>
                  <a:cubicBezTo>
                    <a:pt x="78" y="795"/>
                    <a:pt x="78" y="795"/>
                    <a:pt x="78" y="795"/>
                  </a:cubicBezTo>
                  <a:cubicBezTo>
                    <a:pt x="78" y="873"/>
                    <a:pt x="72" y="911"/>
                    <a:pt x="72" y="989"/>
                  </a:cubicBezTo>
                  <a:cubicBezTo>
                    <a:pt x="72" y="1015"/>
                    <a:pt x="72" y="1015"/>
                    <a:pt x="72" y="1015"/>
                  </a:cubicBezTo>
                  <a:cubicBezTo>
                    <a:pt x="72" y="1041"/>
                    <a:pt x="104" y="1047"/>
                    <a:pt x="130" y="1067"/>
                  </a:cubicBezTo>
                  <a:cubicBezTo>
                    <a:pt x="175" y="1092"/>
                    <a:pt x="201" y="1131"/>
                    <a:pt x="201" y="1183"/>
                  </a:cubicBezTo>
                  <a:cubicBezTo>
                    <a:pt x="201" y="1338"/>
                    <a:pt x="201" y="1338"/>
                    <a:pt x="201" y="1338"/>
                  </a:cubicBezTo>
                  <a:cubicBezTo>
                    <a:pt x="201" y="1364"/>
                    <a:pt x="214" y="1377"/>
                    <a:pt x="214" y="1396"/>
                  </a:cubicBezTo>
                  <a:cubicBezTo>
                    <a:pt x="220" y="1422"/>
                    <a:pt x="214" y="1442"/>
                    <a:pt x="227" y="1468"/>
                  </a:cubicBezTo>
                  <a:cubicBezTo>
                    <a:pt x="240" y="1480"/>
                    <a:pt x="253" y="1480"/>
                    <a:pt x="265" y="1494"/>
                  </a:cubicBezTo>
                  <a:cubicBezTo>
                    <a:pt x="279" y="1500"/>
                    <a:pt x="285" y="1513"/>
                    <a:pt x="298" y="1519"/>
                  </a:cubicBezTo>
                  <a:cubicBezTo>
                    <a:pt x="330" y="1532"/>
                    <a:pt x="356" y="1526"/>
                    <a:pt x="388" y="1539"/>
                  </a:cubicBezTo>
                  <a:cubicBezTo>
                    <a:pt x="395" y="1545"/>
                    <a:pt x="395" y="1552"/>
                    <a:pt x="401" y="1558"/>
                  </a:cubicBezTo>
                  <a:cubicBezTo>
                    <a:pt x="421" y="1578"/>
                    <a:pt x="427" y="1597"/>
                    <a:pt x="440" y="162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A2F639E4-85F8-7849-9E21-8908679B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134" y="8587151"/>
              <a:ext cx="1256668" cy="1366564"/>
            </a:xfrm>
            <a:custGeom>
              <a:avLst/>
              <a:gdLst>
                <a:gd name="T0" fmla="*/ 1474 w 1818"/>
                <a:gd name="T1" fmla="*/ 1029 h 1974"/>
                <a:gd name="T2" fmla="*/ 1300 w 1818"/>
                <a:gd name="T3" fmla="*/ 1061 h 1974"/>
                <a:gd name="T4" fmla="*/ 1261 w 1818"/>
                <a:gd name="T5" fmla="*/ 1158 h 1974"/>
                <a:gd name="T6" fmla="*/ 1319 w 1818"/>
                <a:gd name="T7" fmla="*/ 1268 h 1974"/>
                <a:gd name="T8" fmla="*/ 1377 w 1818"/>
                <a:gd name="T9" fmla="*/ 1333 h 1974"/>
                <a:gd name="T10" fmla="*/ 1507 w 1818"/>
                <a:gd name="T11" fmla="*/ 1126 h 1974"/>
                <a:gd name="T12" fmla="*/ 1507 w 1818"/>
                <a:gd name="T13" fmla="*/ 1074 h 1974"/>
                <a:gd name="T14" fmla="*/ 1785 w 1818"/>
                <a:gd name="T15" fmla="*/ 945 h 1974"/>
                <a:gd name="T16" fmla="*/ 1778 w 1818"/>
                <a:gd name="T17" fmla="*/ 990 h 1974"/>
                <a:gd name="T18" fmla="*/ 1791 w 1818"/>
                <a:gd name="T19" fmla="*/ 1119 h 1974"/>
                <a:gd name="T20" fmla="*/ 1778 w 1818"/>
                <a:gd name="T21" fmla="*/ 1404 h 1974"/>
                <a:gd name="T22" fmla="*/ 1500 w 1818"/>
                <a:gd name="T23" fmla="*/ 1578 h 1974"/>
                <a:gd name="T24" fmla="*/ 1513 w 1818"/>
                <a:gd name="T25" fmla="*/ 1824 h 1974"/>
                <a:gd name="T26" fmla="*/ 1455 w 1818"/>
                <a:gd name="T27" fmla="*/ 1960 h 1974"/>
                <a:gd name="T28" fmla="*/ 1384 w 1818"/>
                <a:gd name="T29" fmla="*/ 1973 h 1974"/>
                <a:gd name="T30" fmla="*/ 1028 w 1818"/>
                <a:gd name="T31" fmla="*/ 1798 h 1974"/>
                <a:gd name="T32" fmla="*/ 886 w 1818"/>
                <a:gd name="T33" fmla="*/ 1637 h 1974"/>
                <a:gd name="T34" fmla="*/ 776 w 1818"/>
                <a:gd name="T35" fmla="*/ 1261 h 1974"/>
                <a:gd name="T36" fmla="*/ 789 w 1818"/>
                <a:gd name="T37" fmla="*/ 1158 h 1974"/>
                <a:gd name="T38" fmla="*/ 795 w 1818"/>
                <a:gd name="T39" fmla="*/ 1054 h 1974"/>
                <a:gd name="T40" fmla="*/ 517 w 1818"/>
                <a:gd name="T41" fmla="*/ 673 h 1974"/>
                <a:gd name="T42" fmla="*/ 258 w 1818"/>
                <a:gd name="T43" fmla="*/ 298 h 1974"/>
                <a:gd name="T44" fmla="*/ 39 w 1818"/>
                <a:gd name="T45" fmla="*/ 149 h 1974"/>
                <a:gd name="T46" fmla="*/ 0 w 1818"/>
                <a:gd name="T47" fmla="*/ 7 h 1974"/>
                <a:gd name="T48" fmla="*/ 65 w 1818"/>
                <a:gd name="T49" fmla="*/ 0 h 1974"/>
                <a:gd name="T50" fmla="*/ 246 w 1818"/>
                <a:gd name="T51" fmla="*/ 26 h 1974"/>
                <a:gd name="T52" fmla="*/ 265 w 1818"/>
                <a:gd name="T53" fmla="*/ 123 h 1974"/>
                <a:gd name="T54" fmla="*/ 375 w 1818"/>
                <a:gd name="T55" fmla="*/ 130 h 1974"/>
                <a:gd name="T56" fmla="*/ 543 w 1818"/>
                <a:gd name="T57" fmla="*/ 188 h 1974"/>
                <a:gd name="T58" fmla="*/ 646 w 1818"/>
                <a:gd name="T59" fmla="*/ 220 h 1974"/>
                <a:gd name="T60" fmla="*/ 769 w 1818"/>
                <a:gd name="T61" fmla="*/ 285 h 1974"/>
                <a:gd name="T62" fmla="*/ 815 w 1818"/>
                <a:gd name="T63" fmla="*/ 85 h 1974"/>
                <a:gd name="T64" fmla="*/ 899 w 1818"/>
                <a:gd name="T65" fmla="*/ 136 h 1974"/>
                <a:gd name="T66" fmla="*/ 1035 w 1818"/>
                <a:gd name="T67" fmla="*/ 266 h 1974"/>
                <a:gd name="T68" fmla="*/ 1145 w 1818"/>
                <a:gd name="T69" fmla="*/ 253 h 1974"/>
                <a:gd name="T70" fmla="*/ 1300 w 1818"/>
                <a:gd name="T71" fmla="*/ 201 h 1974"/>
                <a:gd name="T72" fmla="*/ 1481 w 1818"/>
                <a:gd name="T73" fmla="*/ 266 h 1974"/>
                <a:gd name="T74" fmla="*/ 1545 w 1818"/>
                <a:gd name="T75" fmla="*/ 343 h 1974"/>
                <a:gd name="T76" fmla="*/ 1520 w 1818"/>
                <a:gd name="T77" fmla="*/ 518 h 1974"/>
                <a:gd name="T78" fmla="*/ 1520 w 1818"/>
                <a:gd name="T79" fmla="*/ 673 h 1974"/>
                <a:gd name="T80" fmla="*/ 1533 w 1818"/>
                <a:gd name="T81" fmla="*/ 796 h 1974"/>
                <a:gd name="T82" fmla="*/ 1636 w 1818"/>
                <a:gd name="T83" fmla="*/ 925 h 1974"/>
                <a:gd name="T84" fmla="*/ 1455 w 1818"/>
                <a:gd name="T85" fmla="*/ 1436 h 1974"/>
                <a:gd name="T86" fmla="*/ 1423 w 1818"/>
                <a:gd name="T87" fmla="*/ 1449 h 1974"/>
                <a:gd name="T88" fmla="*/ 1352 w 1818"/>
                <a:gd name="T89" fmla="*/ 1436 h 1974"/>
                <a:gd name="T90" fmla="*/ 1345 w 1818"/>
                <a:gd name="T91" fmla="*/ 1501 h 1974"/>
                <a:gd name="T92" fmla="*/ 1364 w 1818"/>
                <a:gd name="T93" fmla="*/ 1520 h 1974"/>
                <a:gd name="T94" fmla="*/ 1397 w 1818"/>
                <a:gd name="T95" fmla="*/ 1539 h 1974"/>
                <a:gd name="T96" fmla="*/ 1423 w 1818"/>
                <a:gd name="T97" fmla="*/ 1546 h 1974"/>
                <a:gd name="T98" fmla="*/ 1436 w 1818"/>
                <a:gd name="T99" fmla="*/ 1520 h 1974"/>
                <a:gd name="T100" fmla="*/ 1442 w 1818"/>
                <a:gd name="T101" fmla="*/ 1501 h 1974"/>
                <a:gd name="T102" fmla="*/ 1455 w 1818"/>
                <a:gd name="T103" fmla="*/ 1481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8" h="1974">
                  <a:moveTo>
                    <a:pt x="1474" y="1029"/>
                  </a:moveTo>
                  <a:lnTo>
                    <a:pt x="1474" y="1029"/>
                  </a:lnTo>
                  <a:cubicBezTo>
                    <a:pt x="1436" y="1009"/>
                    <a:pt x="1416" y="996"/>
                    <a:pt x="1371" y="996"/>
                  </a:cubicBezTo>
                  <a:cubicBezTo>
                    <a:pt x="1332" y="996"/>
                    <a:pt x="1300" y="1022"/>
                    <a:pt x="1300" y="1061"/>
                  </a:cubicBezTo>
                  <a:cubicBezTo>
                    <a:pt x="1300" y="1074"/>
                    <a:pt x="1300" y="1080"/>
                    <a:pt x="1300" y="1093"/>
                  </a:cubicBezTo>
                  <a:cubicBezTo>
                    <a:pt x="1293" y="1119"/>
                    <a:pt x="1261" y="1132"/>
                    <a:pt x="1261" y="1158"/>
                  </a:cubicBezTo>
                  <a:cubicBezTo>
                    <a:pt x="1261" y="1184"/>
                    <a:pt x="1280" y="1197"/>
                    <a:pt x="1293" y="1216"/>
                  </a:cubicBezTo>
                  <a:cubicBezTo>
                    <a:pt x="1306" y="1235"/>
                    <a:pt x="1306" y="1249"/>
                    <a:pt x="1319" y="1268"/>
                  </a:cubicBezTo>
                  <a:cubicBezTo>
                    <a:pt x="1326" y="1274"/>
                    <a:pt x="1332" y="1281"/>
                    <a:pt x="1339" y="1287"/>
                  </a:cubicBezTo>
                  <a:cubicBezTo>
                    <a:pt x="1352" y="1307"/>
                    <a:pt x="1358" y="1333"/>
                    <a:pt x="1377" y="1333"/>
                  </a:cubicBezTo>
                  <a:cubicBezTo>
                    <a:pt x="1416" y="1333"/>
                    <a:pt x="1429" y="1307"/>
                    <a:pt x="1455" y="1287"/>
                  </a:cubicBezTo>
                  <a:cubicBezTo>
                    <a:pt x="1500" y="1242"/>
                    <a:pt x="1507" y="1190"/>
                    <a:pt x="1507" y="1126"/>
                  </a:cubicBezTo>
                  <a:cubicBezTo>
                    <a:pt x="1507" y="1113"/>
                    <a:pt x="1500" y="1106"/>
                    <a:pt x="1500" y="1093"/>
                  </a:cubicBezTo>
                  <a:cubicBezTo>
                    <a:pt x="1500" y="1080"/>
                    <a:pt x="1507" y="1080"/>
                    <a:pt x="1507" y="1074"/>
                  </a:cubicBezTo>
                  <a:cubicBezTo>
                    <a:pt x="1507" y="1061"/>
                    <a:pt x="1481" y="1042"/>
                    <a:pt x="1474" y="1029"/>
                  </a:cubicBezTo>
                  <a:close/>
                  <a:moveTo>
                    <a:pt x="1785" y="945"/>
                  </a:moveTo>
                  <a:lnTo>
                    <a:pt x="1785" y="945"/>
                  </a:lnTo>
                  <a:cubicBezTo>
                    <a:pt x="1785" y="964"/>
                    <a:pt x="1778" y="977"/>
                    <a:pt x="1778" y="990"/>
                  </a:cubicBezTo>
                  <a:cubicBezTo>
                    <a:pt x="1778" y="1016"/>
                    <a:pt x="1791" y="1029"/>
                    <a:pt x="1791" y="1054"/>
                  </a:cubicBezTo>
                  <a:cubicBezTo>
                    <a:pt x="1798" y="1080"/>
                    <a:pt x="1791" y="1093"/>
                    <a:pt x="1791" y="1119"/>
                  </a:cubicBezTo>
                  <a:cubicBezTo>
                    <a:pt x="1798" y="1177"/>
                    <a:pt x="1817" y="1203"/>
                    <a:pt x="1817" y="1261"/>
                  </a:cubicBezTo>
                  <a:cubicBezTo>
                    <a:pt x="1817" y="1320"/>
                    <a:pt x="1804" y="1352"/>
                    <a:pt x="1778" y="1404"/>
                  </a:cubicBezTo>
                  <a:cubicBezTo>
                    <a:pt x="1759" y="1455"/>
                    <a:pt x="1759" y="1494"/>
                    <a:pt x="1714" y="1527"/>
                  </a:cubicBezTo>
                  <a:cubicBezTo>
                    <a:pt x="1649" y="1578"/>
                    <a:pt x="1584" y="1585"/>
                    <a:pt x="1500" y="1578"/>
                  </a:cubicBezTo>
                  <a:cubicBezTo>
                    <a:pt x="1533" y="1624"/>
                    <a:pt x="1539" y="1662"/>
                    <a:pt x="1539" y="1721"/>
                  </a:cubicBezTo>
                  <a:cubicBezTo>
                    <a:pt x="1539" y="1759"/>
                    <a:pt x="1533" y="1785"/>
                    <a:pt x="1513" y="1824"/>
                  </a:cubicBezTo>
                  <a:cubicBezTo>
                    <a:pt x="1507" y="1837"/>
                    <a:pt x="1494" y="1843"/>
                    <a:pt x="1487" y="1856"/>
                  </a:cubicBezTo>
                  <a:cubicBezTo>
                    <a:pt x="1468" y="1895"/>
                    <a:pt x="1455" y="1921"/>
                    <a:pt x="1455" y="1960"/>
                  </a:cubicBezTo>
                  <a:lnTo>
                    <a:pt x="1455" y="1960"/>
                  </a:lnTo>
                  <a:cubicBezTo>
                    <a:pt x="1429" y="1966"/>
                    <a:pt x="1416" y="1973"/>
                    <a:pt x="1384" y="1973"/>
                  </a:cubicBezTo>
                  <a:cubicBezTo>
                    <a:pt x="1300" y="1973"/>
                    <a:pt x="1255" y="1934"/>
                    <a:pt x="1183" y="1889"/>
                  </a:cubicBezTo>
                  <a:cubicBezTo>
                    <a:pt x="1125" y="1850"/>
                    <a:pt x="1086" y="1837"/>
                    <a:pt x="1028" y="1798"/>
                  </a:cubicBezTo>
                  <a:cubicBezTo>
                    <a:pt x="1009" y="1779"/>
                    <a:pt x="1009" y="1753"/>
                    <a:pt x="996" y="1734"/>
                  </a:cubicBezTo>
                  <a:cubicBezTo>
                    <a:pt x="964" y="1688"/>
                    <a:pt x="944" y="1656"/>
                    <a:pt x="886" y="1637"/>
                  </a:cubicBezTo>
                  <a:cubicBezTo>
                    <a:pt x="808" y="1611"/>
                    <a:pt x="744" y="1565"/>
                    <a:pt x="744" y="1481"/>
                  </a:cubicBezTo>
                  <a:cubicBezTo>
                    <a:pt x="744" y="1391"/>
                    <a:pt x="756" y="1346"/>
                    <a:pt x="776" y="1261"/>
                  </a:cubicBezTo>
                  <a:cubicBezTo>
                    <a:pt x="782" y="1235"/>
                    <a:pt x="815" y="1235"/>
                    <a:pt x="815" y="1203"/>
                  </a:cubicBezTo>
                  <a:cubicBezTo>
                    <a:pt x="815" y="1184"/>
                    <a:pt x="795" y="1177"/>
                    <a:pt x="789" y="1158"/>
                  </a:cubicBezTo>
                  <a:cubicBezTo>
                    <a:pt x="789" y="1145"/>
                    <a:pt x="789" y="1139"/>
                    <a:pt x="789" y="1126"/>
                  </a:cubicBezTo>
                  <a:cubicBezTo>
                    <a:pt x="789" y="1100"/>
                    <a:pt x="795" y="1080"/>
                    <a:pt x="795" y="1054"/>
                  </a:cubicBezTo>
                  <a:cubicBezTo>
                    <a:pt x="795" y="893"/>
                    <a:pt x="698" y="815"/>
                    <a:pt x="575" y="705"/>
                  </a:cubicBezTo>
                  <a:cubicBezTo>
                    <a:pt x="556" y="692"/>
                    <a:pt x="537" y="686"/>
                    <a:pt x="517" y="673"/>
                  </a:cubicBezTo>
                  <a:cubicBezTo>
                    <a:pt x="472" y="647"/>
                    <a:pt x="459" y="608"/>
                    <a:pt x="427" y="563"/>
                  </a:cubicBezTo>
                  <a:cubicBezTo>
                    <a:pt x="362" y="459"/>
                    <a:pt x="349" y="388"/>
                    <a:pt x="258" y="298"/>
                  </a:cubicBezTo>
                  <a:cubicBezTo>
                    <a:pt x="200" y="240"/>
                    <a:pt x="161" y="220"/>
                    <a:pt x="90" y="188"/>
                  </a:cubicBezTo>
                  <a:cubicBezTo>
                    <a:pt x="65" y="175"/>
                    <a:pt x="58" y="169"/>
                    <a:pt x="39" y="149"/>
                  </a:cubicBezTo>
                  <a:cubicBezTo>
                    <a:pt x="19" y="136"/>
                    <a:pt x="0" y="130"/>
                    <a:pt x="0" y="11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7"/>
                  </a:lnTo>
                  <a:cubicBezTo>
                    <a:pt x="26" y="0"/>
                    <a:pt x="45" y="0"/>
                    <a:pt x="65" y="0"/>
                  </a:cubicBezTo>
                  <a:cubicBezTo>
                    <a:pt x="103" y="0"/>
                    <a:pt x="123" y="13"/>
                    <a:pt x="161" y="26"/>
                  </a:cubicBezTo>
                  <a:cubicBezTo>
                    <a:pt x="194" y="33"/>
                    <a:pt x="213" y="20"/>
                    <a:pt x="246" y="26"/>
                  </a:cubicBezTo>
                  <a:cubicBezTo>
                    <a:pt x="246" y="59"/>
                    <a:pt x="239" y="78"/>
                    <a:pt x="246" y="117"/>
                  </a:cubicBezTo>
                  <a:cubicBezTo>
                    <a:pt x="265" y="123"/>
                    <a:pt x="265" y="123"/>
                    <a:pt x="265" y="123"/>
                  </a:cubicBezTo>
                  <a:cubicBezTo>
                    <a:pt x="278" y="104"/>
                    <a:pt x="284" y="85"/>
                    <a:pt x="310" y="85"/>
                  </a:cubicBezTo>
                  <a:cubicBezTo>
                    <a:pt x="343" y="85"/>
                    <a:pt x="349" y="110"/>
                    <a:pt x="375" y="130"/>
                  </a:cubicBezTo>
                  <a:cubicBezTo>
                    <a:pt x="394" y="143"/>
                    <a:pt x="407" y="143"/>
                    <a:pt x="427" y="143"/>
                  </a:cubicBezTo>
                  <a:cubicBezTo>
                    <a:pt x="478" y="143"/>
                    <a:pt x="498" y="175"/>
                    <a:pt x="543" y="188"/>
                  </a:cubicBezTo>
                  <a:cubicBezTo>
                    <a:pt x="569" y="188"/>
                    <a:pt x="575" y="201"/>
                    <a:pt x="595" y="207"/>
                  </a:cubicBezTo>
                  <a:cubicBezTo>
                    <a:pt x="614" y="214"/>
                    <a:pt x="634" y="207"/>
                    <a:pt x="646" y="220"/>
                  </a:cubicBezTo>
                  <a:cubicBezTo>
                    <a:pt x="653" y="227"/>
                    <a:pt x="660" y="233"/>
                    <a:pt x="660" y="240"/>
                  </a:cubicBezTo>
                  <a:cubicBezTo>
                    <a:pt x="698" y="266"/>
                    <a:pt x="724" y="285"/>
                    <a:pt x="769" y="285"/>
                  </a:cubicBezTo>
                  <a:cubicBezTo>
                    <a:pt x="808" y="285"/>
                    <a:pt x="802" y="233"/>
                    <a:pt x="802" y="194"/>
                  </a:cubicBezTo>
                  <a:cubicBezTo>
                    <a:pt x="802" y="156"/>
                    <a:pt x="815" y="130"/>
                    <a:pt x="815" y="85"/>
                  </a:cubicBezTo>
                  <a:cubicBezTo>
                    <a:pt x="821" y="85"/>
                    <a:pt x="828" y="78"/>
                    <a:pt x="828" y="71"/>
                  </a:cubicBezTo>
                  <a:cubicBezTo>
                    <a:pt x="860" y="91"/>
                    <a:pt x="866" y="110"/>
                    <a:pt x="899" y="136"/>
                  </a:cubicBezTo>
                  <a:cubicBezTo>
                    <a:pt x="931" y="156"/>
                    <a:pt x="957" y="169"/>
                    <a:pt x="983" y="201"/>
                  </a:cubicBezTo>
                  <a:cubicBezTo>
                    <a:pt x="996" y="227"/>
                    <a:pt x="1009" y="246"/>
                    <a:pt x="1035" y="266"/>
                  </a:cubicBezTo>
                  <a:cubicBezTo>
                    <a:pt x="1054" y="278"/>
                    <a:pt x="1067" y="298"/>
                    <a:pt x="1093" y="298"/>
                  </a:cubicBezTo>
                  <a:cubicBezTo>
                    <a:pt x="1119" y="298"/>
                    <a:pt x="1125" y="272"/>
                    <a:pt x="1145" y="253"/>
                  </a:cubicBezTo>
                  <a:cubicBezTo>
                    <a:pt x="1164" y="240"/>
                    <a:pt x="1177" y="240"/>
                    <a:pt x="1196" y="227"/>
                  </a:cubicBezTo>
                  <a:cubicBezTo>
                    <a:pt x="1229" y="214"/>
                    <a:pt x="1267" y="201"/>
                    <a:pt x="1300" y="201"/>
                  </a:cubicBezTo>
                  <a:lnTo>
                    <a:pt x="1300" y="201"/>
                  </a:lnTo>
                  <a:cubicBezTo>
                    <a:pt x="1364" y="233"/>
                    <a:pt x="1410" y="240"/>
                    <a:pt x="1481" y="266"/>
                  </a:cubicBezTo>
                  <a:cubicBezTo>
                    <a:pt x="1500" y="272"/>
                    <a:pt x="1520" y="272"/>
                    <a:pt x="1533" y="285"/>
                  </a:cubicBezTo>
                  <a:cubicBezTo>
                    <a:pt x="1545" y="304"/>
                    <a:pt x="1545" y="317"/>
                    <a:pt x="1545" y="343"/>
                  </a:cubicBezTo>
                  <a:cubicBezTo>
                    <a:pt x="1545" y="369"/>
                    <a:pt x="1552" y="388"/>
                    <a:pt x="1552" y="414"/>
                  </a:cubicBezTo>
                  <a:cubicBezTo>
                    <a:pt x="1552" y="453"/>
                    <a:pt x="1520" y="473"/>
                    <a:pt x="1520" y="518"/>
                  </a:cubicBezTo>
                  <a:cubicBezTo>
                    <a:pt x="1520" y="550"/>
                    <a:pt x="1533" y="563"/>
                    <a:pt x="1533" y="595"/>
                  </a:cubicBezTo>
                  <a:cubicBezTo>
                    <a:pt x="1533" y="628"/>
                    <a:pt x="1520" y="641"/>
                    <a:pt x="1520" y="673"/>
                  </a:cubicBezTo>
                  <a:cubicBezTo>
                    <a:pt x="1520" y="763"/>
                    <a:pt x="1520" y="763"/>
                    <a:pt x="1520" y="763"/>
                  </a:cubicBezTo>
                  <a:cubicBezTo>
                    <a:pt x="1520" y="777"/>
                    <a:pt x="1533" y="783"/>
                    <a:pt x="1533" y="796"/>
                  </a:cubicBezTo>
                  <a:cubicBezTo>
                    <a:pt x="1533" y="893"/>
                    <a:pt x="1533" y="893"/>
                    <a:pt x="1533" y="893"/>
                  </a:cubicBezTo>
                  <a:cubicBezTo>
                    <a:pt x="1578" y="893"/>
                    <a:pt x="1597" y="912"/>
                    <a:pt x="1636" y="925"/>
                  </a:cubicBezTo>
                  <a:cubicBezTo>
                    <a:pt x="1688" y="945"/>
                    <a:pt x="1733" y="938"/>
                    <a:pt x="1785" y="945"/>
                  </a:cubicBezTo>
                  <a:close/>
                  <a:moveTo>
                    <a:pt x="1455" y="1436"/>
                  </a:moveTo>
                  <a:lnTo>
                    <a:pt x="1455" y="1436"/>
                  </a:lnTo>
                  <a:cubicBezTo>
                    <a:pt x="1442" y="1442"/>
                    <a:pt x="1436" y="1449"/>
                    <a:pt x="1423" y="1449"/>
                  </a:cubicBezTo>
                  <a:cubicBezTo>
                    <a:pt x="1410" y="1449"/>
                    <a:pt x="1397" y="1449"/>
                    <a:pt x="1384" y="1442"/>
                  </a:cubicBezTo>
                  <a:cubicBezTo>
                    <a:pt x="1371" y="1436"/>
                    <a:pt x="1364" y="1436"/>
                    <a:pt x="1352" y="1436"/>
                  </a:cubicBezTo>
                  <a:cubicBezTo>
                    <a:pt x="1339" y="1442"/>
                    <a:pt x="1339" y="1455"/>
                    <a:pt x="1339" y="1468"/>
                  </a:cubicBezTo>
                  <a:cubicBezTo>
                    <a:pt x="1339" y="1481"/>
                    <a:pt x="1339" y="1501"/>
                    <a:pt x="1345" y="1501"/>
                  </a:cubicBezTo>
                  <a:cubicBezTo>
                    <a:pt x="1352" y="1507"/>
                    <a:pt x="1352" y="1507"/>
                    <a:pt x="1352" y="1507"/>
                  </a:cubicBezTo>
                  <a:cubicBezTo>
                    <a:pt x="1352" y="1514"/>
                    <a:pt x="1358" y="1514"/>
                    <a:pt x="1364" y="1520"/>
                  </a:cubicBezTo>
                  <a:cubicBezTo>
                    <a:pt x="1371" y="1527"/>
                    <a:pt x="1377" y="1527"/>
                    <a:pt x="1384" y="1533"/>
                  </a:cubicBezTo>
                  <a:cubicBezTo>
                    <a:pt x="1390" y="1539"/>
                    <a:pt x="1384" y="1539"/>
                    <a:pt x="1397" y="1539"/>
                  </a:cubicBezTo>
                  <a:cubicBezTo>
                    <a:pt x="1397" y="1546"/>
                    <a:pt x="1397" y="1546"/>
                    <a:pt x="1403" y="1553"/>
                  </a:cubicBezTo>
                  <a:cubicBezTo>
                    <a:pt x="1410" y="1553"/>
                    <a:pt x="1423" y="1546"/>
                    <a:pt x="1423" y="1546"/>
                  </a:cubicBezTo>
                  <a:cubicBezTo>
                    <a:pt x="1429" y="1539"/>
                    <a:pt x="1429" y="1539"/>
                    <a:pt x="1436" y="1533"/>
                  </a:cubicBezTo>
                  <a:cubicBezTo>
                    <a:pt x="1436" y="1527"/>
                    <a:pt x="1436" y="1520"/>
                    <a:pt x="1436" y="1520"/>
                  </a:cubicBezTo>
                  <a:cubicBezTo>
                    <a:pt x="1442" y="1514"/>
                    <a:pt x="1436" y="1514"/>
                    <a:pt x="1442" y="1514"/>
                  </a:cubicBezTo>
                  <a:cubicBezTo>
                    <a:pt x="1448" y="1507"/>
                    <a:pt x="1442" y="1507"/>
                    <a:pt x="1442" y="1501"/>
                  </a:cubicBezTo>
                  <a:cubicBezTo>
                    <a:pt x="1442" y="1494"/>
                    <a:pt x="1448" y="1488"/>
                    <a:pt x="1448" y="1481"/>
                  </a:cubicBezTo>
                  <a:cubicBezTo>
                    <a:pt x="1455" y="1481"/>
                    <a:pt x="1455" y="1481"/>
                    <a:pt x="1455" y="1481"/>
                  </a:cubicBezTo>
                  <a:lnTo>
                    <a:pt x="1455" y="1436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7" name="Freeform 83">
              <a:extLst>
                <a:ext uri="{FF2B5EF4-FFF2-40B4-BE49-F238E27FC236}">
                  <a16:creationId xmlns:a16="http://schemas.microsoft.com/office/drawing/2014/main" id="{AE4EF806-DEC2-674E-9A94-E9054028C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8849" y="6698975"/>
              <a:ext cx="402621" cy="494159"/>
            </a:xfrm>
            <a:custGeom>
              <a:avLst/>
              <a:gdLst>
                <a:gd name="T0" fmla="*/ 52 w 583"/>
                <a:gd name="T1" fmla="*/ 130 h 713"/>
                <a:gd name="T2" fmla="*/ 52 w 583"/>
                <a:gd name="T3" fmla="*/ 130 h 713"/>
                <a:gd name="T4" fmla="*/ 33 w 583"/>
                <a:gd name="T5" fmla="*/ 220 h 713"/>
                <a:gd name="T6" fmla="*/ 0 w 583"/>
                <a:gd name="T7" fmla="*/ 382 h 713"/>
                <a:gd name="T8" fmla="*/ 39 w 583"/>
                <a:gd name="T9" fmla="*/ 440 h 713"/>
                <a:gd name="T10" fmla="*/ 58 w 583"/>
                <a:gd name="T11" fmla="*/ 531 h 713"/>
                <a:gd name="T12" fmla="*/ 188 w 583"/>
                <a:gd name="T13" fmla="*/ 291 h 713"/>
                <a:gd name="T14" fmla="*/ 162 w 583"/>
                <a:gd name="T15" fmla="*/ 227 h 713"/>
                <a:gd name="T16" fmla="*/ 52 w 583"/>
                <a:gd name="T17" fmla="*/ 130 h 713"/>
                <a:gd name="T18" fmla="*/ 369 w 583"/>
                <a:gd name="T19" fmla="*/ 686 h 713"/>
                <a:gd name="T20" fmla="*/ 369 w 583"/>
                <a:gd name="T21" fmla="*/ 686 h 713"/>
                <a:gd name="T22" fmla="*/ 382 w 583"/>
                <a:gd name="T23" fmla="*/ 686 h 713"/>
                <a:gd name="T24" fmla="*/ 401 w 583"/>
                <a:gd name="T25" fmla="*/ 692 h 713"/>
                <a:gd name="T26" fmla="*/ 408 w 583"/>
                <a:gd name="T27" fmla="*/ 692 h 713"/>
                <a:gd name="T28" fmla="*/ 421 w 583"/>
                <a:gd name="T29" fmla="*/ 692 h 713"/>
                <a:gd name="T30" fmla="*/ 434 w 583"/>
                <a:gd name="T31" fmla="*/ 699 h 713"/>
                <a:gd name="T32" fmla="*/ 453 w 583"/>
                <a:gd name="T33" fmla="*/ 699 h 713"/>
                <a:gd name="T34" fmla="*/ 460 w 583"/>
                <a:gd name="T35" fmla="*/ 699 h 713"/>
                <a:gd name="T36" fmla="*/ 485 w 583"/>
                <a:gd name="T37" fmla="*/ 712 h 713"/>
                <a:gd name="T38" fmla="*/ 485 w 583"/>
                <a:gd name="T39" fmla="*/ 712 h 713"/>
                <a:gd name="T40" fmla="*/ 576 w 583"/>
                <a:gd name="T41" fmla="*/ 712 h 713"/>
                <a:gd name="T42" fmla="*/ 576 w 583"/>
                <a:gd name="T43" fmla="*/ 595 h 713"/>
                <a:gd name="T44" fmla="*/ 576 w 583"/>
                <a:gd name="T45" fmla="*/ 518 h 713"/>
                <a:gd name="T46" fmla="*/ 544 w 583"/>
                <a:gd name="T47" fmla="*/ 382 h 713"/>
                <a:gd name="T48" fmla="*/ 544 w 583"/>
                <a:gd name="T49" fmla="*/ 97 h 713"/>
                <a:gd name="T50" fmla="*/ 537 w 583"/>
                <a:gd name="T51" fmla="*/ 7 h 713"/>
                <a:gd name="T52" fmla="*/ 401 w 583"/>
                <a:gd name="T53" fmla="*/ 7 h 713"/>
                <a:gd name="T54" fmla="*/ 291 w 583"/>
                <a:gd name="T55" fmla="*/ 0 h 713"/>
                <a:gd name="T56" fmla="*/ 291 w 583"/>
                <a:gd name="T57" fmla="*/ 0 h 713"/>
                <a:gd name="T58" fmla="*/ 317 w 583"/>
                <a:gd name="T59" fmla="*/ 130 h 713"/>
                <a:gd name="T60" fmla="*/ 311 w 583"/>
                <a:gd name="T61" fmla="*/ 194 h 713"/>
                <a:gd name="T62" fmla="*/ 356 w 583"/>
                <a:gd name="T63" fmla="*/ 363 h 713"/>
                <a:gd name="T64" fmla="*/ 369 w 583"/>
                <a:gd name="T65" fmla="*/ 485 h 713"/>
                <a:gd name="T66" fmla="*/ 408 w 583"/>
                <a:gd name="T67" fmla="*/ 641 h 713"/>
                <a:gd name="T68" fmla="*/ 369 w 583"/>
                <a:gd name="T69" fmla="*/ 68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3" h="713">
                  <a:moveTo>
                    <a:pt x="52" y="130"/>
                  </a:moveTo>
                  <a:lnTo>
                    <a:pt x="52" y="130"/>
                  </a:lnTo>
                  <a:cubicBezTo>
                    <a:pt x="26" y="149"/>
                    <a:pt x="33" y="181"/>
                    <a:pt x="33" y="220"/>
                  </a:cubicBezTo>
                  <a:cubicBezTo>
                    <a:pt x="26" y="285"/>
                    <a:pt x="0" y="317"/>
                    <a:pt x="0" y="382"/>
                  </a:cubicBezTo>
                  <a:cubicBezTo>
                    <a:pt x="0" y="408"/>
                    <a:pt x="33" y="414"/>
                    <a:pt x="39" y="440"/>
                  </a:cubicBezTo>
                  <a:cubicBezTo>
                    <a:pt x="52" y="472"/>
                    <a:pt x="46" y="498"/>
                    <a:pt x="58" y="531"/>
                  </a:cubicBezTo>
                  <a:cubicBezTo>
                    <a:pt x="149" y="479"/>
                    <a:pt x="188" y="401"/>
                    <a:pt x="188" y="291"/>
                  </a:cubicBezTo>
                  <a:cubicBezTo>
                    <a:pt x="188" y="265"/>
                    <a:pt x="169" y="253"/>
                    <a:pt x="162" y="227"/>
                  </a:cubicBezTo>
                  <a:cubicBezTo>
                    <a:pt x="143" y="175"/>
                    <a:pt x="110" y="130"/>
                    <a:pt x="52" y="130"/>
                  </a:cubicBezTo>
                  <a:close/>
                  <a:moveTo>
                    <a:pt x="369" y="686"/>
                  </a:moveTo>
                  <a:lnTo>
                    <a:pt x="369" y="686"/>
                  </a:lnTo>
                  <a:cubicBezTo>
                    <a:pt x="375" y="686"/>
                    <a:pt x="375" y="686"/>
                    <a:pt x="382" y="686"/>
                  </a:cubicBezTo>
                  <a:cubicBezTo>
                    <a:pt x="388" y="692"/>
                    <a:pt x="395" y="692"/>
                    <a:pt x="401" y="692"/>
                  </a:cubicBezTo>
                  <a:lnTo>
                    <a:pt x="408" y="692"/>
                  </a:lnTo>
                  <a:cubicBezTo>
                    <a:pt x="414" y="692"/>
                    <a:pt x="414" y="692"/>
                    <a:pt x="421" y="692"/>
                  </a:cubicBezTo>
                  <a:cubicBezTo>
                    <a:pt x="427" y="699"/>
                    <a:pt x="434" y="699"/>
                    <a:pt x="434" y="699"/>
                  </a:cubicBezTo>
                  <a:cubicBezTo>
                    <a:pt x="440" y="699"/>
                    <a:pt x="446" y="699"/>
                    <a:pt x="453" y="699"/>
                  </a:cubicBezTo>
                  <a:cubicBezTo>
                    <a:pt x="460" y="699"/>
                    <a:pt x="460" y="699"/>
                    <a:pt x="460" y="699"/>
                  </a:cubicBezTo>
                  <a:cubicBezTo>
                    <a:pt x="485" y="712"/>
                    <a:pt x="485" y="712"/>
                    <a:pt x="485" y="712"/>
                  </a:cubicBezTo>
                  <a:lnTo>
                    <a:pt x="485" y="712"/>
                  </a:lnTo>
                  <a:cubicBezTo>
                    <a:pt x="576" y="712"/>
                    <a:pt x="576" y="712"/>
                    <a:pt x="576" y="712"/>
                  </a:cubicBezTo>
                  <a:cubicBezTo>
                    <a:pt x="582" y="667"/>
                    <a:pt x="576" y="641"/>
                    <a:pt x="576" y="595"/>
                  </a:cubicBezTo>
                  <a:cubicBezTo>
                    <a:pt x="576" y="563"/>
                    <a:pt x="582" y="550"/>
                    <a:pt x="576" y="518"/>
                  </a:cubicBezTo>
                  <a:cubicBezTo>
                    <a:pt x="569" y="460"/>
                    <a:pt x="544" y="434"/>
                    <a:pt x="544" y="382"/>
                  </a:cubicBezTo>
                  <a:cubicBezTo>
                    <a:pt x="544" y="272"/>
                    <a:pt x="544" y="207"/>
                    <a:pt x="544" y="97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401" y="7"/>
                    <a:pt x="401" y="7"/>
                    <a:pt x="401" y="7"/>
                  </a:cubicBezTo>
                  <a:cubicBezTo>
                    <a:pt x="356" y="7"/>
                    <a:pt x="330" y="0"/>
                    <a:pt x="291" y="0"/>
                  </a:cubicBezTo>
                  <a:lnTo>
                    <a:pt x="291" y="0"/>
                  </a:lnTo>
                  <a:cubicBezTo>
                    <a:pt x="298" y="39"/>
                    <a:pt x="311" y="78"/>
                    <a:pt x="317" y="130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7" y="265"/>
                    <a:pt x="337" y="298"/>
                    <a:pt x="356" y="363"/>
                  </a:cubicBezTo>
                  <a:cubicBezTo>
                    <a:pt x="362" y="414"/>
                    <a:pt x="362" y="440"/>
                    <a:pt x="369" y="485"/>
                  </a:cubicBezTo>
                  <a:cubicBezTo>
                    <a:pt x="388" y="544"/>
                    <a:pt x="408" y="576"/>
                    <a:pt x="408" y="641"/>
                  </a:cubicBezTo>
                  <a:cubicBezTo>
                    <a:pt x="408" y="660"/>
                    <a:pt x="388" y="673"/>
                    <a:pt x="369" y="686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8" name="Freeform 84">
              <a:extLst>
                <a:ext uri="{FF2B5EF4-FFF2-40B4-BE49-F238E27FC236}">
                  <a16:creationId xmlns:a16="http://schemas.microsoft.com/office/drawing/2014/main" id="{0BC3E3ED-569E-204C-8618-BEDA06DEE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6993" y="5442225"/>
              <a:ext cx="268415" cy="494159"/>
            </a:xfrm>
            <a:custGeom>
              <a:avLst/>
              <a:gdLst>
                <a:gd name="T0" fmla="*/ 388 w 389"/>
                <a:gd name="T1" fmla="*/ 272 h 713"/>
                <a:gd name="T2" fmla="*/ 388 w 389"/>
                <a:gd name="T3" fmla="*/ 272 h 713"/>
                <a:gd name="T4" fmla="*/ 330 w 389"/>
                <a:gd name="T5" fmla="*/ 349 h 713"/>
                <a:gd name="T6" fmla="*/ 265 w 389"/>
                <a:gd name="T7" fmla="*/ 492 h 713"/>
                <a:gd name="T8" fmla="*/ 239 w 389"/>
                <a:gd name="T9" fmla="*/ 524 h 713"/>
                <a:gd name="T10" fmla="*/ 135 w 389"/>
                <a:gd name="T11" fmla="*/ 647 h 713"/>
                <a:gd name="T12" fmla="*/ 90 w 389"/>
                <a:gd name="T13" fmla="*/ 712 h 713"/>
                <a:gd name="T14" fmla="*/ 90 w 389"/>
                <a:gd name="T15" fmla="*/ 712 h 713"/>
                <a:gd name="T16" fmla="*/ 51 w 389"/>
                <a:gd name="T17" fmla="*/ 653 h 713"/>
                <a:gd name="T18" fmla="*/ 0 w 389"/>
                <a:gd name="T19" fmla="*/ 466 h 713"/>
                <a:gd name="T20" fmla="*/ 0 w 389"/>
                <a:gd name="T21" fmla="*/ 459 h 713"/>
                <a:gd name="T22" fmla="*/ 0 w 389"/>
                <a:gd name="T23" fmla="*/ 459 h 713"/>
                <a:gd name="T24" fmla="*/ 19 w 389"/>
                <a:gd name="T25" fmla="*/ 239 h 713"/>
                <a:gd name="T26" fmla="*/ 77 w 389"/>
                <a:gd name="T27" fmla="*/ 227 h 713"/>
                <a:gd name="T28" fmla="*/ 45 w 389"/>
                <a:gd name="T29" fmla="*/ 71 h 713"/>
                <a:gd name="T30" fmla="*/ 123 w 389"/>
                <a:gd name="T31" fmla="*/ 0 h 713"/>
                <a:gd name="T32" fmla="*/ 252 w 389"/>
                <a:gd name="T33" fmla="*/ 52 h 713"/>
                <a:gd name="T34" fmla="*/ 278 w 389"/>
                <a:gd name="T35" fmla="*/ 201 h 713"/>
                <a:gd name="T36" fmla="*/ 388 w 389"/>
                <a:gd name="T37" fmla="*/ 27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713">
                  <a:moveTo>
                    <a:pt x="388" y="272"/>
                  </a:moveTo>
                  <a:lnTo>
                    <a:pt x="388" y="272"/>
                  </a:lnTo>
                  <a:cubicBezTo>
                    <a:pt x="368" y="304"/>
                    <a:pt x="355" y="317"/>
                    <a:pt x="330" y="349"/>
                  </a:cubicBezTo>
                  <a:cubicBezTo>
                    <a:pt x="291" y="395"/>
                    <a:pt x="291" y="434"/>
                    <a:pt x="265" y="492"/>
                  </a:cubicBezTo>
                  <a:cubicBezTo>
                    <a:pt x="258" y="505"/>
                    <a:pt x="252" y="511"/>
                    <a:pt x="239" y="524"/>
                  </a:cubicBezTo>
                  <a:cubicBezTo>
                    <a:pt x="200" y="576"/>
                    <a:pt x="174" y="602"/>
                    <a:pt x="135" y="647"/>
                  </a:cubicBezTo>
                  <a:cubicBezTo>
                    <a:pt x="116" y="666"/>
                    <a:pt x="103" y="686"/>
                    <a:pt x="90" y="712"/>
                  </a:cubicBezTo>
                  <a:lnTo>
                    <a:pt x="90" y="712"/>
                  </a:lnTo>
                  <a:cubicBezTo>
                    <a:pt x="71" y="692"/>
                    <a:pt x="58" y="679"/>
                    <a:pt x="51" y="653"/>
                  </a:cubicBezTo>
                  <a:cubicBezTo>
                    <a:pt x="26" y="582"/>
                    <a:pt x="26" y="537"/>
                    <a:pt x="0" y="466"/>
                  </a:cubicBezTo>
                  <a:lnTo>
                    <a:pt x="0" y="459"/>
                  </a:lnTo>
                  <a:lnTo>
                    <a:pt x="0" y="459"/>
                  </a:lnTo>
                  <a:cubicBezTo>
                    <a:pt x="19" y="375"/>
                    <a:pt x="13" y="324"/>
                    <a:pt x="19" y="239"/>
                  </a:cubicBezTo>
                  <a:cubicBezTo>
                    <a:pt x="45" y="239"/>
                    <a:pt x="58" y="233"/>
                    <a:pt x="77" y="227"/>
                  </a:cubicBezTo>
                  <a:cubicBezTo>
                    <a:pt x="64" y="168"/>
                    <a:pt x="45" y="130"/>
                    <a:pt x="45" y="71"/>
                  </a:cubicBezTo>
                  <a:cubicBezTo>
                    <a:pt x="45" y="33"/>
                    <a:pt x="77" y="0"/>
                    <a:pt x="123" y="0"/>
                  </a:cubicBezTo>
                  <a:cubicBezTo>
                    <a:pt x="174" y="0"/>
                    <a:pt x="232" y="7"/>
                    <a:pt x="252" y="52"/>
                  </a:cubicBezTo>
                  <a:cubicBezTo>
                    <a:pt x="278" y="104"/>
                    <a:pt x="252" y="149"/>
                    <a:pt x="278" y="201"/>
                  </a:cubicBezTo>
                  <a:cubicBezTo>
                    <a:pt x="297" y="246"/>
                    <a:pt x="342" y="246"/>
                    <a:pt x="388" y="27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99" name="Freeform 85">
              <a:extLst>
                <a:ext uri="{FF2B5EF4-FFF2-40B4-BE49-F238E27FC236}">
                  <a16:creationId xmlns:a16="http://schemas.microsoft.com/office/drawing/2014/main" id="{23BEE3B4-41F9-7A49-ABCD-28C1D6ACF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9308" y="6311580"/>
              <a:ext cx="1500682" cy="2482998"/>
            </a:xfrm>
            <a:custGeom>
              <a:avLst/>
              <a:gdLst>
                <a:gd name="T0" fmla="*/ 246 w 2168"/>
                <a:gd name="T1" fmla="*/ 1325 h 3589"/>
                <a:gd name="T2" fmla="*/ 349 w 2168"/>
                <a:gd name="T3" fmla="*/ 1287 h 3589"/>
                <a:gd name="T4" fmla="*/ 550 w 2168"/>
                <a:gd name="T5" fmla="*/ 1009 h 3589"/>
                <a:gd name="T6" fmla="*/ 757 w 2168"/>
                <a:gd name="T7" fmla="*/ 899 h 3589"/>
                <a:gd name="T8" fmla="*/ 751 w 2168"/>
                <a:gd name="T9" fmla="*/ 769 h 3589"/>
                <a:gd name="T10" fmla="*/ 828 w 2168"/>
                <a:gd name="T11" fmla="*/ 692 h 3589"/>
                <a:gd name="T12" fmla="*/ 880 w 2168"/>
                <a:gd name="T13" fmla="*/ 511 h 3589"/>
                <a:gd name="T14" fmla="*/ 912 w 2168"/>
                <a:gd name="T15" fmla="*/ 304 h 3589"/>
                <a:gd name="T16" fmla="*/ 983 w 2168"/>
                <a:gd name="T17" fmla="*/ 233 h 3589"/>
                <a:gd name="T18" fmla="*/ 1300 w 2168"/>
                <a:gd name="T19" fmla="*/ 453 h 3589"/>
                <a:gd name="T20" fmla="*/ 1397 w 2168"/>
                <a:gd name="T21" fmla="*/ 200 h 3589"/>
                <a:gd name="T22" fmla="*/ 1695 w 2168"/>
                <a:gd name="T23" fmla="*/ 103 h 3589"/>
                <a:gd name="T24" fmla="*/ 2057 w 2168"/>
                <a:gd name="T25" fmla="*/ 239 h 3589"/>
                <a:gd name="T26" fmla="*/ 2050 w 2168"/>
                <a:gd name="T27" fmla="*/ 478 h 3589"/>
                <a:gd name="T28" fmla="*/ 2128 w 2168"/>
                <a:gd name="T29" fmla="*/ 634 h 3589"/>
                <a:gd name="T30" fmla="*/ 2167 w 2168"/>
                <a:gd name="T31" fmla="*/ 853 h 3589"/>
                <a:gd name="T32" fmla="*/ 1960 w 2168"/>
                <a:gd name="T33" fmla="*/ 938 h 3589"/>
                <a:gd name="T34" fmla="*/ 1850 w 2168"/>
                <a:gd name="T35" fmla="*/ 1047 h 3589"/>
                <a:gd name="T36" fmla="*/ 1746 w 2168"/>
                <a:gd name="T37" fmla="*/ 1364 h 3589"/>
                <a:gd name="T38" fmla="*/ 1701 w 2168"/>
                <a:gd name="T39" fmla="*/ 1629 h 3589"/>
                <a:gd name="T40" fmla="*/ 1643 w 2168"/>
                <a:gd name="T41" fmla="*/ 1726 h 3589"/>
                <a:gd name="T42" fmla="*/ 1643 w 2168"/>
                <a:gd name="T43" fmla="*/ 1804 h 3589"/>
                <a:gd name="T44" fmla="*/ 1578 w 2168"/>
                <a:gd name="T45" fmla="*/ 1992 h 3589"/>
                <a:gd name="T46" fmla="*/ 1578 w 2168"/>
                <a:gd name="T47" fmla="*/ 2095 h 3589"/>
                <a:gd name="T48" fmla="*/ 1565 w 2168"/>
                <a:gd name="T49" fmla="*/ 2367 h 3589"/>
                <a:gd name="T50" fmla="*/ 1695 w 2168"/>
                <a:gd name="T51" fmla="*/ 2573 h 3589"/>
                <a:gd name="T52" fmla="*/ 1785 w 2168"/>
                <a:gd name="T53" fmla="*/ 2786 h 3589"/>
                <a:gd name="T54" fmla="*/ 1895 w 2168"/>
                <a:gd name="T55" fmla="*/ 2961 h 3589"/>
                <a:gd name="T56" fmla="*/ 1869 w 2168"/>
                <a:gd name="T57" fmla="*/ 3155 h 3589"/>
                <a:gd name="T58" fmla="*/ 1953 w 2168"/>
                <a:gd name="T59" fmla="*/ 3336 h 3589"/>
                <a:gd name="T60" fmla="*/ 1986 w 2168"/>
                <a:gd name="T61" fmla="*/ 3491 h 3589"/>
                <a:gd name="T62" fmla="*/ 1779 w 2168"/>
                <a:gd name="T63" fmla="*/ 3588 h 3589"/>
                <a:gd name="T64" fmla="*/ 1585 w 2168"/>
                <a:gd name="T65" fmla="*/ 3426 h 3589"/>
                <a:gd name="T66" fmla="*/ 1488 w 2168"/>
                <a:gd name="T67" fmla="*/ 3484 h 3589"/>
                <a:gd name="T68" fmla="*/ 1332 w 2168"/>
                <a:gd name="T69" fmla="*/ 3510 h 3589"/>
                <a:gd name="T70" fmla="*/ 1113 w 2168"/>
                <a:gd name="T71" fmla="*/ 3433 h 3589"/>
                <a:gd name="T72" fmla="*/ 951 w 2168"/>
                <a:gd name="T73" fmla="*/ 3413 h 3589"/>
                <a:gd name="T74" fmla="*/ 847 w 2168"/>
                <a:gd name="T75" fmla="*/ 3316 h 3589"/>
                <a:gd name="T76" fmla="*/ 686 w 2168"/>
                <a:gd name="T77" fmla="*/ 3297 h 3589"/>
                <a:gd name="T78" fmla="*/ 556 w 2168"/>
                <a:gd name="T79" fmla="*/ 3252 h 3589"/>
                <a:gd name="T80" fmla="*/ 524 w 2168"/>
                <a:gd name="T81" fmla="*/ 3135 h 3589"/>
                <a:gd name="T82" fmla="*/ 621 w 2168"/>
                <a:gd name="T83" fmla="*/ 3090 h 3589"/>
                <a:gd name="T84" fmla="*/ 783 w 2168"/>
                <a:gd name="T85" fmla="*/ 3090 h 3589"/>
                <a:gd name="T86" fmla="*/ 641 w 2168"/>
                <a:gd name="T87" fmla="*/ 2999 h 3589"/>
                <a:gd name="T88" fmla="*/ 466 w 2168"/>
                <a:gd name="T89" fmla="*/ 2799 h 3589"/>
                <a:gd name="T90" fmla="*/ 414 w 2168"/>
                <a:gd name="T91" fmla="*/ 2650 h 3589"/>
                <a:gd name="T92" fmla="*/ 304 w 2168"/>
                <a:gd name="T93" fmla="*/ 2560 h 3589"/>
                <a:gd name="T94" fmla="*/ 362 w 2168"/>
                <a:gd name="T95" fmla="*/ 2347 h 3589"/>
                <a:gd name="T96" fmla="*/ 395 w 2168"/>
                <a:gd name="T97" fmla="*/ 2179 h 3589"/>
                <a:gd name="T98" fmla="*/ 324 w 2168"/>
                <a:gd name="T99" fmla="*/ 1979 h 3589"/>
                <a:gd name="T100" fmla="*/ 324 w 2168"/>
                <a:gd name="T101" fmla="*/ 1849 h 3589"/>
                <a:gd name="T102" fmla="*/ 401 w 2168"/>
                <a:gd name="T103" fmla="*/ 1862 h 3589"/>
                <a:gd name="T104" fmla="*/ 324 w 2168"/>
                <a:gd name="T105" fmla="*/ 1791 h 3589"/>
                <a:gd name="T106" fmla="*/ 395 w 2168"/>
                <a:gd name="T107" fmla="*/ 1759 h 3589"/>
                <a:gd name="T108" fmla="*/ 142 w 2168"/>
                <a:gd name="T109" fmla="*/ 1565 h 3589"/>
                <a:gd name="T110" fmla="*/ 52 w 2168"/>
                <a:gd name="T111" fmla="*/ 1481 h 3589"/>
                <a:gd name="T112" fmla="*/ 65 w 2168"/>
                <a:gd name="T113" fmla="*/ 1248 h 3589"/>
                <a:gd name="T114" fmla="*/ 97 w 2168"/>
                <a:gd name="T115" fmla="*/ 1254 h 3589"/>
                <a:gd name="T116" fmla="*/ 130 w 2168"/>
                <a:gd name="T117" fmla="*/ 1261 h 3589"/>
                <a:gd name="T118" fmla="*/ 181 w 2168"/>
                <a:gd name="T119" fmla="*/ 1274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8" h="3589">
                  <a:moveTo>
                    <a:pt x="181" y="1274"/>
                  </a:moveTo>
                  <a:lnTo>
                    <a:pt x="181" y="1274"/>
                  </a:lnTo>
                  <a:cubicBezTo>
                    <a:pt x="181" y="1280"/>
                    <a:pt x="220" y="1306"/>
                    <a:pt x="246" y="1325"/>
                  </a:cubicBezTo>
                  <a:cubicBezTo>
                    <a:pt x="265" y="1338"/>
                    <a:pt x="265" y="1364"/>
                    <a:pt x="291" y="1364"/>
                  </a:cubicBezTo>
                  <a:cubicBezTo>
                    <a:pt x="304" y="1364"/>
                    <a:pt x="317" y="1351"/>
                    <a:pt x="324" y="1338"/>
                  </a:cubicBezTo>
                  <a:cubicBezTo>
                    <a:pt x="330" y="1319"/>
                    <a:pt x="337" y="1306"/>
                    <a:pt x="349" y="1287"/>
                  </a:cubicBezTo>
                  <a:cubicBezTo>
                    <a:pt x="375" y="1261"/>
                    <a:pt x="388" y="1241"/>
                    <a:pt x="414" y="1215"/>
                  </a:cubicBezTo>
                  <a:cubicBezTo>
                    <a:pt x="460" y="1164"/>
                    <a:pt x="492" y="1138"/>
                    <a:pt x="524" y="1080"/>
                  </a:cubicBezTo>
                  <a:cubicBezTo>
                    <a:pt x="537" y="1054"/>
                    <a:pt x="531" y="1034"/>
                    <a:pt x="550" y="1009"/>
                  </a:cubicBezTo>
                  <a:cubicBezTo>
                    <a:pt x="569" y="989"/>
                    <a:pt x="602" y="989"/>
                    <a:pt x="628" y="983"/>
                  </a:cubicBezTo>
                  <a:cubicBezTo>
                    <a:pt x="653" y="970"/>
                    <a:pt x="673" y="950"/>
                    <a:pt x="699" y="938"/>
                  </a:cubicBezTo>
                  <a:cubicBezTo>
                    <a:pt x="725" y="925"/>
                    <a:pt x="757" y="925"/>
                    <a:pt x="757" y="899"/>
                  </a:cubicBezTo>
                  <a:cubicBezTo>
                    <a:pt x="757" y="892"/>
                    <a:pt x="751" y="886"/>
                    <a:pt x="751" y="879"/>
                  </a:cubicBezTo>
                  <a:cubicBezTo>
                    <a:pt x="744" y="860"/>
                    <a:pt x="744" y="847"/>
                    <a:pt x="744" y="821"/>
                  </a:cubicBezTo>
                  <a:cubicBezTo>
                    <a:pt x="744" y="802"/>
                    <a:pt x="744" y="789"/>
                    <a:pt x="751" y="769"/>
                  </a:cubicBezTo>
                  <a:cubicBezTo>
                    <a:pt x="751" y="756"/>
                    <a:pt x="751" y="737"/>
                    <a:pt x="757" y="731"/>
                  </a:cubicBezTo>
                  <a:cubicBezTo>
                    <a:pt x="763" y="724"/>
                    <a:pt x="783" y="731"/>
                    <a:pt x="789" y="724"/>
                  </a:cubicBezTo>
                  <a:cubicBezTo>
                    <a:pt x="809" y="718"/>
                    <a:pt x="815" y="705"/>
                    <a:pt x="828" y="692"/>
                  </a:cubicBezTo>
                  <a:cubicBezTo>
                    <a:pt x="854" y="672"/>
                    <a:pt x="880" y="659"/>
                    <a:pt x="880" y="634"/>
                  </a:cubicBezTo>
                  <a:cubicBezTo>
                    <a:pt x="880" y="562"/>
                    <a:pt x="880" y="562"/>
                    <a:pt x="880" y="562"/>
                  </a:cubicBezTo>
                  <a:cubicBezTo>
                    <a:pt x="880" y="543"/>
                    <a:pt x="873" y="530"/>
                    <a:pt x="880" y="511"/>
                  </a:cubicBezTo>
                  <a:cubicBezTo>
                    <a:pt x="899" y="465"/>
                    <a:pt x="938" y="453"/>
                    <a:pt x="938" y="407"/>
                  </a:cubicBezTo>
                  <a:cubicBezTo>
                    <a:pt x="938" y="381"/>
                    <a:pt x="938" y="362"/>
                    <a:pt x="925" y="336"/>
                  </a:cubicBezTo>
                  <a:cubicBezTo>
                    <a:pt x="925" y="323"/>
                    <a:pt x="912" y="317"/>
                    <a:pt x="912" y="304"/>
                  </a:cubicBezTo>
                  <a:cubicBezTo>
                    <a:pt x="912" y="291"/>
                    <a:pt x="925" y="297"/>
                    <a:pt x="925" y="291"/>
                  </a:cubicBezTo>
                  <a:cubicBezTo>
                    <a:pt x="944" y="265"/>
                    <a:pt x="964" y="252"/>
                    <a:pt x="983" y="233"/>
                  </a:cubicBezTo>
                  <a:lnTo>
                    <a:pt x="983" y="233"/>
                  </a:lnTo>
                  <a:cubicBezTo>
                    <a:pt x="996" y="252"/>
                    <a:pt x="1009" y="271"/>
                    <a:pt x="1029" y="291"/>
                  </a:cubicBezTo>
                  <a:cubicBezTo>
                    <a:pt x="1119" y="355"/>
                    <a:pt x="1145" y="420"/>
                    <a:pt x="1216" y="511"/>
                  </a:cubicBezTo>
                  <a:cubicBezTo>
                    <a:pt x="1248" y="491"/>
                    <a:pt x="1261" y="465"/>
                    <a:pt x="1300" y="453"/>
                  </a:cubicBezTo>
                  <a:cubicBezTo>
                    <a:pt x="1332" y="439"/>
                    <a:pt x="1378" y="446"/>
                    <a:pt x="1378" y="407"/>
                  </a:cubicBezTo>
                  <a:cubicBezTo>
                    <a:pt x="1378" y="388"/>
                    <a:pt x="1365" y="375"/>
                    <a:pt x="1365" y="349"/>
                  </a:cubicBezTo>
                  <a:cubicBezTo>
                    <a:pt x="1365" y="291"/>
                    <a:pt x="1346" y="239"/>
                    <a:pt x="1397" y="200"/>
                  </a:cubicBezTo>
                  <a:cubicBezTo>
                    <a:pt x="1442" y="168"/>
                    <a:pt x="1488" y="194"/>
                    <a:pt x="1533" y="168"/>
                  </a:cubicBezTo>
                  <a:cubicBezTo>
                    <a:pt x="1572" y="149"/>
                    <a:pt x="1565" y="90"/>
                    <a:pt x="1611" y="90"/>
                  </a:cubicBezTo>
                  <a:cubicBezTo>
                    <a:pt x="1643" y="90"/>
                    <a:pt x="1662" y="103"/>
                    <a:pt x="1695" y="103"/>
                  </a:cubicBezTo>
                  <a:cubicBezTo>
                    <a:pt x="1785" y="103"/>
                    <a:pt x="1811" y="0"/>
                    <a:pt x="1895" y="0"/>
                  </a:cubicBezTo>
                  <a:cubicBezTo>
                    <a:pt x="2012" y="0"/>
                    <a:pt x="1999" y="149"/>
                    <a:pt x="2057" y="239"/>
                  </a:cubicBezTo>
                  <a:lnTo>
                    <a:pt x="2057" y="239"/>
                  </a:lnTo>
                  <a:cubicBezTo>
                    <a:pt x="2057" y="271"/>
                    <a:pt x="2089" y="284"/>
                    <a:pt x="2089" y="317"/>
                  </a:cubicBezTo>
                  <a:cubicBezTo>
                    <a:pt x="2089" y="368"/>
                    <a:pt x="2083" y="394"/>
                    <a:pt x="2063" y="439"/>
                  </a:cubicBezTo>
                  <a:cubicBezTo>
                    <a:pt x="2063" y="453"/>
                    <a:pt x="2050" y="459"/>
                    <a:pt x="2050" y="478"/>
                  </a:cubicBezTo>
                  <a:cubicBezTo>
                    <a:pt x="2050" y="498"/>
                    <a:pt x="2070" y="504"/>
                    <a:pt x="2070" y="530"/>
                  </a:cubicBezTo>
                  <a:cubicBezTo>
                    <a:pt x="2076" y="562"/>
                    <a:pt x="2050" y="588"/>
                    <a:pt x="2076" y="614"/>
                  </a:cubicBezTo>
                  <a:cubicBezTo>
                    <a:pt x="2089" y="634"/>
                    <a:pt x="2109" y="627"/>
                    <a:pt x="2128" y="634"/>
                  </a:cubicBezTo>
                  <a:cubicBezTo>
                    <a:pt x="2134" y="640"/>
                    <a:pt x="2134" y="646"/>
                    <a:pt x="2141" y="653"/>
                  </a:cubicBezTo>
                  <a:cubicBezTo>
                    <a:pt x="2160" y="672"/>
                    <a:pt x="2167" y="692"/>
                    <a:pt x="2167" y="724"/>
                  </a:cubicBezTo>
                  <a:cubicBezTo>
                    <a:pt x="2167" y="853"/>
                    <a:pt x="2167" y="853"/>
                    <a:pt x="2167" y="853"/>
                  </a:cubicBezTo>
                  <a:cubicBezTo>
                    <a:pt x="2167" y="899"/>
                    <a:pt x="2128" y="918"/>
                    <a:pt x="2083" y="918"/>
                  </a:cubicBezTo>
                  <a:cubicBezTo>
                    <a:pt x="2044" y="918"/>
                    <a:pt x="2018" y="899"/>
                    <a:pt x="1979" y="899"/>
                  </a:cubicBezTo>
                  <a:cubicBezTo>
                    <a:pt x="1966" y="899"/>
                    <a:pt x="1966" y="925"/>
                    <a:pt x="1960" y="938"/>
                  </a:cubicBezTo>
                  <a:cubicBezTo>
                    <a:pt x="1947" y="957"/>
                    <a:pt x="1941" y="976"/>
                    <a:pt x="1921" y="989"/>
                  </a:cubicBezTo>
                  <a:cubicBezTo>
                    <a:pt x="1902" y="1009"/>
                    <a:pt x="1876" y="1009"/>
                    <a:pt x="1856" y="1028"/>
                  </a:cubicBezTo>
                  <a:cubicBezTo>
                    <a:pt x="1850" y="1034"/>
                    <a:pt x="1850" y="1041"/>
                    <a:pt x="1850" y="1047"/>
                  </a:cubicBezTo>
                  <a:cubicBezTo>
                    <a:pt x="1818" y="1112"/>
                    <a:pt x="1811" y="1144"/>
                    <a:pt x="1785" y="1209"/>
                  </a:cubicBezTo>
                  <a:cubicBezTo>
                    <a:pt x="1772" y="1254"/>
                    <a:pt x="1759" y="1287"/>
                    <a:pt x="1753" y="1332"/>
                  </a:cubicBezTo>
                  <a:cubicBezTo>
                    <a:pt x="1753" y="1345"/>
                    <a:pt x="1753" y="1358"/>
                    <a:pt x="1746" y="1364"/>
                  </a:cubicBezTo>
                  <a:cubicBezTo>
                    <a:pt x="1727" y="1429"/>
                    <a:pt x="1695" y="1455"/>
                    <a:pt x="1695" y="1513"/>
                  </a:cubicBezTo>
                  <a:cubicBezTo>
                    <a:pt x="1695" y="1545"/>
                    <a:pt x="1721" y="1558"/>
                    <a:pt x="1721" y="1584"/>
                  </a:cubicBezTo>
                  <a:cubicBezTo>
                    <a:pt x="1721" y="1603"/>
                    <a:pt x="1708" y="1610"/>
                    <a:pt x="1701" y="1629"/>
                  </a:cubicBezTo>
                  <a:cubicBezTo>
                    <a:pt x="1695" y="1649"/>
                    <a:pt x="1695" y="1662"/>
                    <a:pt x="1682" y="1681"/>
                  </a:cubicBezTo>
                  <a:cubicBezTo>
                    <a:pt x="1675" y="1694"/>
                    <a:pt x="1669" y="1701"/>
                    <a:pt x="1656" y="1714"/>
                  </a:cubicBezTo>
                  <a:cubicBezTo>
                    <a:pt x="1656" y="1714"/>
                    <a:pt x="1643" y="1714"/>
                    <a:pt x="1643" y="1726"/>
                  </a:cubicBezTo>
                  <a:cubicBezTo>
                    <a:pt x="1643" y="1739"/>
                    <a:pt x="1650" y="1752"/>
                    <a:pt x="1650" y="1765"/>
                  </a:cubicBezTo>
                  <a:cubicBezTo>
                    <a:pt x="1650" y="1772"/>
                    <a:pt x="1643" y="1772"/>
                    <a:pt x="1643" y="1778"/>
                  </a:cubicBezTo>
                  <a:cubicBezTo>
                    <a:pt x="1643" y="1785"/>
                    <a:pt x="1650" y="1791"/>
                    <a:pt x="1643" y="1804"/>
                  </a:cubicBezTo>
                  <a:cubicBezTo>
                    <a:pt x="1636" y="1823"/>
                    <a:pt x="1617" y="1830"/>
                    <a:pt x="1598" y="1849"/>
                  </a:cubicBezTo>
                  <a:cubicBezTo>
                    <a:pt x="1585" y="1875"/>
                    <a:pt x="1591" y="1895"/>
                    <a:pt x="1591" y="1927"/>
                  </a:cubicBezTo>
                  <a:cubicBezTo>
                    <a:pt x="1591" y="1953"/>
                    <a:pt x="1591" y="1972"/>
                    <a:pt x="1578" y="1992"/>
                  </a:cubicBezTo>
                  <a:cubicBezTo>
                    <a:pt x="1572" y="2011"/>
                    <a:pt x="1559" y="2017"/>
                    <a:pt x="1559" y="2037"/>
                  </a:cubicBezTo>
                  <a:cubicBezTo>
                    <a:pt x="1559" y="2063"/>
                    <a:pt x="1572" y="2069"/>
                    <a:pt x="1578" y="2095"/>
                  </a:cubicBezTo>
                  <a:lnTo>
                    <a:pt x="1578" y="2095"/>
                  </a:lnTo>
                  <a:cubicBezTo>
                    <a:pt x="1565" y="2147"/>
                    <a:pt x="1533" y="2173"/>
                    <a:pt x="1533" y="2231"/>
                  </a:cubicBezTo>
                  <a:cubicBezTo>
                    <a:pt x="1533" y="2250"/>
                    <a:pt x="1546" y="2263"/>
                    <a:pt x="1552" y="2283"/>
                  </a:cubicBezTo>
                  <a:cubicBezTo>
                    <a:pt x="1565" y="2315"/>
                    <a:pt x="1546" y="2341"/>
                    <a:pt x="1565" y="2367"/>
                  </a:cubicBezTo>
                  <a:cubicBezTo>
                    <a:pt x="1572" y="2380"/>
                    <a:pt x="1591" y="2386"/>
                    <a:pt x="1598" y="2393"/>
                  </a:cubicBezTo>
                  <a:cubicBezTo>
                    <a:pt x="1630" y="2412"/>
                    <a:pt x="1656" y="2430"/>
                    <a:pt x="1662" y="2469"/>
                  </a:cubicBezTo>
                  <a:cubicBezTo>
                    <a:pt x="1669" y="2508"/>
                    <a:pt x="1675" y="2534"/>
                    <a:pt x="1695" y="2573"/>
                  </a:cubicBezTo>
                  <a:cubicBezTo>
                    <a:pt x="1714" y="2624"/>
                    <a:pt x="1759" y="2644"/>
                    <a:pt x="1759" y="2702"/>
                  </a:cubicBezTo>
                  <a:cubicBezTo>
                    <a:pt x="1759" y="2728"/>
                    <a:pt x="1753" y="2741"/>
                    <a:pt x="1753" y="2760"/>
                  </a:cubicBezTo>
                  <a:cubicBezTo>
                    <a:pt x="1753" y="2780"/>
                    <a:pt x="1772" y="2780"/>
                    <a:pt x="1785" y="2786"/>
                  </a:cubicBezTo>
                  <a:cubicBezTo>
                    <a:pt x="1811" y="2805"/>
                    <a:pt x="1824" y="2818"/>
                    <a:pt x="1856" y="2838"/>
                  </a:cubicBezTo>
                  <a:cubicBezTo>
                    <a:pt x="1882" y="2851"/>
                    <a:pt x="1902" y="2877"/>
                    <a:pt x="1902" y="2909"/>
                  </a:cubicBezTo>
                  <a:cubicBezTo>
                    <a:pt x="1902" y="2928"/>
                    <a:pt x="1895" y="2941"/>
                    <a:pt x="1895" y="2961"/>
                  </a:cubicBezTo>
                  <a:cubicBezTo>
                    <a:pt x="1889" y="2973"/>
                    <a:pt x="1895" y="2986"/>
                    <a:pt x="1895" y="2999"/>
                  </a:cubicBezTo>
                  <a:cubicBezTo>
                    <a:pt x="1889" y="3019"/>
                    <a:pt x="1869" y="3025"/>
                    <a:pt x="1869" y="3051"/>
                  </a:cubicBezTo>
                  <a:cubicBezTo>
                    <a:pt x="1869" y="3155"/>
                    <a:pt x="1869" y="3155"/>
                    <a:pt x="1869" y="3155"/>
                  </a:cubicBezTo>
                  <a:cubicBezTo>
                    <a:pt x="1869" y="3174"/>
                    <a:pt x="1882" y="3187"/>
                    <a:pt x="1889" y="3206"/>
                  </a:cubicBezTo>
                  <a:cubicBezTo>
                    <a:pt x="1902" y="3232"/>
                    <a:pt x="1908" y="3252"/>
                    <a:pt x="1921" y="3277"/>
                  </a:cubicBezTo>
                  <a:cubicBezTo>
                    <a:pt x="1934" y="3297"/>
                    <a:pt x="1953" y="3310"/>
                    <a:pt x="1953" y="3336"/>
                  </a:cubicBezTo>
                  <a:cubicBezTo>
                    <a:pt x="1953" y="3361"/>
                    <a:pt x="1941" y="3381"/>
                    <a:pt x="1941" y="3407"/>
                  </a:cubicBezTo>
                  <a:cubicBezTo>
                    <a:pt x="1941" y="3426"/>
                    <a:pt x="1986" y="3478"/>
                    <a:pt x="1986" y="3491"/>
                  </a:cubicBezTo>
                  <a:lnTo>
                    <a:pt x="1986" y="3491"/>
                  </a:lnTo>
                  <a:cubicBezTo>
                    <a:pt x="1953" y="3491"/>
                    <a:pt x="1915" y="3504"/>
                    <a:pt x="1882" y="3517"/>
                  </a:cubicBezTo>
                  <a:cubicBezTo>
                    <a:pt x="1863" y="3530"/>
                    <a:pt x="1850" y="3530"/>
                    <a:pt x="1831" y="3543"/>
                  </a:cubicBezTo>
                  <a:cubicBezTo>
                    <a:pt x="1811" y="3562"/>
                    <a:pt x="1805" y="3588"/>
                    <a:pt x="1779" y="3588"/>
                  </a:cubicBezTo>
                  <a:cubicBezTo>
                    <a:pt x="1753" y="3588"/>
                    <a:pt x="1740" y="3568"/>
                    <a:pt x="1721" y="3556"/>
                  </a:cubicBezTo>
                  <a:cubicBezTo>
                    <a:pt x="1695" y="3536"/>
                    <a:pt x="1682" y="3517"/>
                    <a:pt x="1669" y="3491"/>
                  </a:cubicBezTo>
                  <a:cubicBezTo>
                    <a:pt x="1643" y="3459"/>
                    <a:pt x="1617" y="3446"/>
                    <a:pt x="1585" y="3426"/>
                  </a:cubicBezTo>
                  <a:cubicBezTo>
                    <a:pt x="1552" y="3400"/>
                    <a:pt x="1546" y="3381"/>
                    <a:pt x="1514" y="3361"/>
                  </a:cubicBezTo>
                  <a:cubicBezTo>
                    <a:pt x="1514" y="3368"/>
                    <a:pt x="1507" y="3375"/>
                    <a:pt x="1501" y="3375"/>
                  </a:cubicBezTo>
                  <a:cubicBezTo>
                    <a:pt x="1501" y="3420"/>
                    <a:pt x="1488" y="3446"/>
                    <a:pt x="1488" y="3484"/>
                  </a:cubicBezTo>
                  <a:cubicBezTo>
                    <a:pt x="1488" y="3523"/>
                    <a:pt x="1494" y="3575"/>
                    <a:pt x="1455" y="3575"/>
                  </a:cubicBezTo>
                  <a:cubicBezTo>
                    <a:pt x="1410" y="3575"/>
                    <a:pt x="1384" y="3556"/>
                    <a:pt x="1346" y="3530"/>
                  </a:cubicBezTo>
                  <a:cubicBezTo>
                    <a:pt x="1346" y="3523"/>
                    <a:pt x="1339" y="3517"/>
                    <a:pt x="1332" y="3510"/>
                  </a:cubicBezTo>
                  <a:cubicBezTo>
                    <a:pt x="1320" y="3497"/>
                    <a:pt x="1300" y="3504"/>
                    <a:pt x="1281" y="3497"/>
                  </a:cubicBezTo>
                  <a:cubicBezTo>
                    <a:pt x="1261" y="3491"/>
                    <a:pt x="1255" y="3478"/>
                    <a:pt x="1229" y="3478"/>
                  </a:cubicBezTo>
                  <a:cubicBezTo>
                    <a:pt x="1184" y="3465"/>
                    <a:pt x="1164" y="3433"/>
                    <a:pt x="1113" y="3433"/>
                  </a:cubicBezTo>
                  <a:cubicBezTo>
                    <a:pt x="1093" y="3433"/>
                    <a:pt x="1080" y="3433"/>
                    <a:pt x="1061" y="3420"/>
                  </a:cubicBezTo>
                  <a:cubicBezTo>
                    <a:pt x="1035" y="3400"/>
                    <a:pt x="1029" y="3375"/>
                    <a:pt x="996" y="3375"/>
                  </a:cubicBezTo>
                  <a:cubicBezTo>
                    <a:pt x="970" y="3375"/>
                    <a:pt x="964" y="3394"/>
                    <a:pt x="951" y="3413"/>
                  </a:cubicBezTo>
                  <a:cubicBezTo>
                    <a:pt x="932" y="3407"/>
                    <a:pt x="932" y="3407"/>
                    <a:pt x="932" y="3407"/>
                  </a:cubicBezTo>
                  <a:cubicBezTo>
                    <a:pt x="925" y="3368"/>
                    <a:pt x="932" y="3349"/>
                    <a:pt x="932" y="3316"/>
                  </a:cubicBezTo>
                  <a:cubicBezTo>
                    <a:pt x="899" y="3310"/>
                    <a:pt x="880" y="3323"/>
                    <a:pt x="847" y="3316"/>
                  </a:cubicBezTo>
                  <a:cubicBezTo>
                    <a:pt x="809" y="3303"/>
                    <a:pt x="789" y="3290"/>
                    <a:pt x="751" y="3290"/>
                  </a:cubicBezTo>
                  <a:cubicBezTo>
                    <a:pt x="731" y="3290"/>
                    <a:pt x="712" y="3290"/>
                    <a:pt x="686" y="3297"/>
                  </a:cubicBezTo>
                  <a:lnTo>
                    <a:pt x="686" y="3297"/>
                  </a:lnTo>
                  <a:cubicBezTo>
                    <a:pt x="660" y="3297"/>
                    <a:pt x="660" y="3297"/>
                    <a:pt x="660" y="3297"/>
                  </a:cubicBezTo>
                  <a:cubicBezTo>
                    <a:pt x="641" y="3297"/>
                    <a:pt x="628" y="3316"/>
                    <a:pt x="608" y="3316"/>
                  </a:cubicBezTo>
                  <a:cubicBezTo>
                    <a:pt x="576" y="3316"/>
                    <a:pt x="582" y="3265"/>
                    <a:pt x="556" y="3252"/>
                  </a:cubicBezTo>
                  <a:cubicBezTo>
                    <a:pt x="531" y="3245"/>
                    <a:pt x="518" y="3252"/>
                    <a:pt x="498" y="3252"/>
                  </a:cubicBezTo>
                  <a:cubicBezTo>
                    <a:pt x="498" y="3232"/>
                    <a:pt x="498" y="3232"/>
                    <a:pt x="498" y="3232"/>
                  </a:cubicBezTo>
                  <a:cubicBezTo>
                    <a:pt x="524" y="3135"/>
                    <a:pt x="524" y="3135"/>
                    <a:pt x="524" y="3135"/>
                  </a:cubicBezTo>
                  <a:cubicBezTo>
                    <a:pt x="518" y="3122"/>
                    <a:pt x="518" y="3109"/>
                    <a:pt x="518" y="3096"/>
                  </a:cubicBezTo>
                  <a:cubicBezTo>
                    <a:pt x="518" y="3084"/>
                    <a:pt x="531" y="3084"/>
                    <a:pt x="544" y="3084"/>
                  </a:cubicBezTo>
                  <a:cubicBezTo>
                    <a:pt x="576" y="3084"/>
                    <a:pt x="589" y="3090"/>
                    <a:pt x="621" y="3090"/>
                  </a:cubicBezTo>
                  <a:cubicBezTo>
                    <a:pt x="673" y="3090"/>
                    <a:pt x="705" y="3077"/>
                    <a:pt x="737" y="3038"/>
                  </a:cubicBezTo>
                  <a:cubicBezTo>
                    <a:pt x="763" y="3084"/>
                    <a:pt x="744" y="3122"/>
                    <a:pt x="763" y="3168"/>
                  </a:cubicBezTo>
                  <a:cubicBezTo>
                    <a:pt x="776" y="3142"/>
                    <a:pt x="776" y="3122"/>
                    <a:pt x="783" y="3090"/>
                  </a:cubicBezTo>
                  <a:cubicBezTo>
                    <a:pt x="783" y="3051"/>
                    <a:pt x="783" y="2993"/>
                    <a:pt x="744" y="2993"/>
                  </a:cubicBezTo>
                  <a:cubicBezTo>
                    <a:pt x="699" y="2993"/>
                    <a:pt x="686" y="3032"/>
                    <a:pt x="647" y="3032"/>
                  </a:cubicBezTo>
                  <a:cubicBezTo>
                    <a:pt x="634" y="3032"/>
                    <a:pt x="641" y="3012"/>
                    <a:pt x="641" y="2999"/>
                  </a:cubicBezTo>
                  <a:cubicBezTo>
                    <a:pt x="641" y="2980"/>
                    <a:pt x="641" y="2967"/>
                    <a:pt x="634" y="2941"/>
                  </a:cubicBezTo>
                  <a:cubicBezTo>
                    <a:pt x="621" y="2902"/>
                    <a:pt x="589" y="2889"/>
                    <a:pt x="563" y="2857"/>
                  </a:cubicBezTo>
                  <a:cubicBezTo>
                    <a:pt x="531" y="2825"/>
                    <a:pt x="511" y="2805"/>
                    <a:pt x="466" y="2799"/>
                  </a:cubicBezTo>
                  <a:cubicBezTo>
                    <a:pt x="427" y="2792"/>
                    <a:pt x="369" y="2812"/>
                    <a:pt x="369" y="2773"/>
                  </a:cubicBezTo>
                  <a:cubicBezTo>
                    <a:pt x="369" y="2728"/>
                    <a:pt x="427" y="2708"/>
                    <a:pt x="427" y="2663"/>
                  </a:cubicBezTo>
                  <a:cubicBezTo>
                    <a:pt x="427" y="2657"/>
                    <a:pt x="421" y="2657"/>
                    <a:pt x="414" y="2650"/>
                  </a:cubicBezTo>
                  <a:cubicBezTo>
                    <a:pt x="343" y="2650"/>
                    <a:pt x="343" y="2650"/>
                    <a:pt x="343" y="2650"/>
                  </a:cubicBezTo>
                  <a:cubicBezTo>
                    <a:pt x="317" y="2637"/>
                    <a:pt x="285" y="2637"/>
                    <a:pt x="285" y="2605"/>
                  </a:cubicBezTo>
                  <a:cubicBezTo>
                    <a:pt x="285" y="2585"/>
                    <a:pt x="304" y="2579"/>
                    <a:pt x="304" y="2560"/>
                  </a:cubicBezTo>
                  <a:cubicBezTo>
                    <a:pt x="311" y="2534"/>
                    <a:pt x="304" y="2514"/>
                    <a:pt x="317" y="2495"/>
                  </a:cubicBezTo>
                  <a:cubicBezTo>
                    <a:pt x="337" y="2456"/>
                    <a:pt x="362" y="2437"/>
                    <a:pt x="362" y="2399"/>
                  </a:cubicBezTo>
                  <a:cubicBezTo>
                    <a:pt x="362" y="2347"/>
                    <a:pt x="362" y="2347"/>
                    <a:pt x="362" y="2347"/>
                  </a:cubicBezTo>
                  <a:cubicBezTo>
                    <a:pt x="362" y="2302"/>
                    <a:pt x="388" y="2283"/>
                    <a:pt x="408" y="2244"/>
                  </a:cubicBezTo>
                  <a:cubicBezTo>
                    <a:pt x="427" y="2211"/>
                    <a:pt x="434" y="2192"/>
                    <a:pt x="446" y="2160"/>
                  </a:cubicBezTo>
                  <a:cubicBezTo>
                    <a:pt x="427" y="2166"/>
                    <a:pt x="414" y="2179"/>
                    <a:pt x="395" y="2179"/>
                  </a:cubicBezTo>
                  <a:cubicBezTo>
                    <a:pt x="356" y="2179"/>
                    <a:pt x="343" y="2140"/>
                    <a:pt x="337" y="2102"/>
                  </a:cubicBezTo>
                  <a:cubicBezTo>
                    <a:pt x="337" y="2063"/>
                    <a:pt x="337" y="2037"/>
                    <a:pt x="324" y="1998"/>
                  </a:cubicBezTo>
                  <a:cubicBezTo>
                    <a:pt x="324" y="1992"/>
                    <a:pt x="324" y="1985"/>
                    <a:pt x="324" y="1979"/>
                  </a:cubicBezTo>
                  <a:cubicBezTo>
                    <a:pt x="324" y="1946"/>
                    <a:pt x="330" y="1933"/>
                    <a:pt x="330" y="1901"/>
                  </a:cubicBezTo>
                  <a:cubicBezTo>
                    <a:pt x="330" y="1888"/>
                    <a:pt x="324" y="1875"/>
                    <a:pt x="324" y="1862"/>
                  </a:cubicBezTo>
                  <a:cubicBezTo>
                    <a:pt x="324" y="1856"/>
                    <a:pt x="324" y="1856"/>
                    <a:pt x="324" y="1849"/>
                  </a:cubicBezTo>
                  <a:cubicBezTo>
                    <a:pt x="343" y="1849"/>
                    <a:pt x="343" y="1849"/>
                    <a:pt x="343" y="1849"/>
                  </a:cubicBezTo>
                  <a:cubicBezTo>
                    <a:pt x="362" y="1849"/>
                    <a:pt x="375" y="1862"/>
                    <a:pt x="395" y="1862"/>
                  </a:cubicBezTo>
                  <a:lnTo>
                    <a:pt x="401" y="1862"/>
                  </a:lnTo>
                  <a:cubicBezTo>
                    <a:pt x="401" y="1836"/>
                    <a:pt x="414" y="1817"/>
                    <a:pt x="414" y="1785"/>
                  </a:cubicBezTo>
                  <a:cubicBezTo>
                    <a:pt x="414" y="1772"/>
                    <a:pt x="401" y="1765"/>
                    <a:pt x="382" y="1765"/>
                  </a:cubicBezTo>
                  <a:cubicBezTo>
                    <a:pt x="362" y="1765"/>
                    <a:pt x="349" y="1785"/>
                    <a:pt x="324" y="1791"/>
                  </a:cubicBezTo>
                  <a:cubicBezTo>
                    <a:pt x="311" y="1772"/>
                    <a:pt x="298" y="1759"/>
                    <a:pt x="291" y="1739"/>
                  </a:cubicBezTo>
                  <a:cubicBezTo>
                    <a:pt x="298" y="1733"/>
                    <a:pt x="298" y="1733"/>
                    <a:pt x="298" y="1733"/>
                  </a:cubicBezTo>
                  <a:cubicBezTo>
                    <a:pt x="395" y="1759"/>
                    <a:pt x="395" y="1759"/>
                    <a:pt x="395" y="1759"/>
                  </a:cubicBezTo>
                  <a:cubicBezTo>
                    <a:pt x="388" y="1752"/>
                    <a:pt x="388" y="1752"/>
                    <a:pt x="388" y="1752"/>
                  </a:cubicBezTo>
                  <a:cubicBezTo>
                    <a:pt x="317" y="1701"/>
                    <a:pt x="285" y="1668"/>
                    <a:pt x="220" y="1617"/>
                  </a:cubicBezTo>
                  <a:cubicBezTo>
                    <a:pt x="194" y="1591"/>
                    <a:pt x="181" y="1565"/>
                    <a:pt x="142" y="1565"/>
                  </a:cubicBezTo>
                  <a:cubicBezTo>
                    <a:pt x="130" y="1565"/>
                    <a:pt x="117" y="1565"/>
                    <a:pt x="104" y="1565"/>
                  </a:cubicBezTo>
                  <a:cubicBezTo>
                    <a:pt x="78" y="1565"/>
                    <a:pt x="91" y="1533"/>
                    <a:pt x="78" y="1513"/>
                  </a:cubicBezTo>
                  <a:cubicBezTo>
                    <a:pt x="71" y="1500"/>
                    <a:pt x="58" y="1494"/>
                    <a:pt x="52" y="1481"/>
                  </a:cubicBezTo>
                  <a:cubicBezTo>
                    <a:pt x="26" y="1448"/>
                    <a:pt x="0" y="1422"/>
                    <a:pt x="0" y="1384"/>
                  </a:cubicBezTo>
                  <a:cubicBezTo>
                    <a:pt x="0" y="1338"/>
                    <a:pt x="0" y="1300"/>
                    <a:pt x="33" y="1267"/>
                  </a:cubicBezTo>
                  <a:cubicBezTo>
                    <a:pt x="46" y="1261"/>
                    <a:pt x="58" y="1254"/>
                    <a:pt x="65" y="1248"/>
                  </a:cubicBezTo>
                  <a:lnTo>
                    <a:pt x="65" y="1248"/>
                  </a:lnTo>
                  <a:cubicBezTo>
                    <a:pt x="71" y="1248"/>
                    <a:pt x="71" y="1248"/>
                    <a:pt x="78" y="1248"/>
                  </a:cubicBezTo>
                  <a:cubicBezTo>
                    <a:pt x="84" y="1254"/>
                    <a:pt x="91" y="1254"/>
                    <a:pt x="97" y="1254"/>
                  </a:cubicBezTo>
                  <a:lnTo>
                    <a:pt x="104" y="1254"/>
                  </a:lnTo>
                  <a:cubicBezTo>
                    <a:pt x="110" y="1254"/>
                    <a:pt x="110" y="1254"/>
                    <a:pt x="117" y="1254"/>
                  </a:cubicBezTo>
                  <a:cubicBezTo>
                    <a:pt x="123" y="1261"/>
                    <a:pt x="130" y="1261"/>
                    <a:pt x="130" y="1261"/>
                  </a:cubicBezTo>
                  <a:cubicBezTo>
                    <a:pt x="136" y="1261"/>
                    <a:pt x="142" y="1261"/>
                    <a:pt x="149" y="1261"/>
                  </a:cubicBezTo>
                  <a:cubicBezTo>
                    <a:pt x="156" y="1261"/>
                    <a:pt x="156" y="1261"/>
                    <a:pt x="156" y="1261"/>
                  </a:cubicBezTo>
                  <a:cubicBezTo>
                    <a:pt x="181" y="1274"/>
                    <a:pt x="181" y="1274"/>
                    <a:pt x="181" y="127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8E9DE205-9122-9741-A636-4F2E6639F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1690" y="9239931"/>
              <a:ext cx="1070610" cy="966965"/>
            </a:xfrm>
            <a:custGeom>
              <a:avLst/>
              <a:gdLst>
                <a:gd name="T0" fmla="*/ 407 w 1547"/>
                <a:gd name="T1" fmla="*/ 1396 h 1397"/>
                <a:gd name="T2" fmla="*/ 407 w 1547"/>
                <a:gd name="T3" fmla="*/ 1396 h 1397"/>
                <a:gd name="T4" fmla="*/ 530 w 1547"/>
                <a:gd name="T5" fmla="*/ 1312 h 1397"/>
                <a:gd name="T6" fmla="*/ 601 w 1547"/>
                <a:gd name="T7" fmla="*/ 1248 h 1397"/>
                <a:gd name="T8" fmla="*/ 673 w 1547"/>
                <a:gd name="T9" fmla="*/ 1222 h 1397"/>
                <a:gd name="T10" fmla="*/ 711 w 1547"/>
                <a:gd name="T11" fmla="*/ 1228 h 1397"/>
                <a:gd name="T12" fmla="*/ 802 w 1547"/>
                <a:gd name="T13" fmla="*/ 1228 h 1397"/>
                <a:gd name="T14" fmla="*/ 880 w 1547"/>
                <a:gd name="T15" fmla="*/ 1215 h 1397"/>
                <a:gd name="T16" fmla="*/ 1002 w 1547"/>
                <a:gd name="T17" fmla="*/ 1215 h 1397"/>
                <a:gd name="T18" fmla="*/ 1080 w 1547"/>
                <a:gd name="T19" fmla="*/ 1202 h 1397"/>
                <a:gd name="T20" fmla="*/ 1235 w 1547"/>
                <a:gd name="T21" fmla="*/ 1299 h 1397"/>
                <a:gd name="T22" fmla="*/ 1319 w 1547"/>
                <a:gd name="T23" fmla="*/ 1358 h 1397"/>
                <a:gd name="T24" fmla="*/ 1319 w 1547"/>
                <a:gd name="T25" fmla="*/ 1358 h 1397"/>
                <a:gd name="T26" fmla="*/ 1390 w 1547"/>
                <a:gd name="T27" fmla="*/ 1319 h 1397"/>
                <a:gd name="T28" fmla="*/ 1416 w 1547"/>
                <a:gd name="T29" fmla="*/ 1254 h 1397"/>
                <a:gd name="T30" fmla="*/ 1416 w 1547"/>
                <a:gd name="T31" fmla="*/ 1164 h 1397"/>
                <a:gd name="T32" fmla="*/ 1429 w 1547"/>
                <a:gd name="T33" fmla="*/ 970 h 1397"/>
                <a:gd name="T34" fmla="*/ 1462 w 1547"/>
                <a:gd name="T35" fmla="*/ 905 h 1397"/>
                <a:gd name="T36" fmla="*/ 1546 w 1547"/>
                <a:gd name="T37" fmla="*/ 666 h 1397"/>
                <a:gd name="T38" fmla="*/ 1546 w 1547"/>
                <a:gd name="T39" fmla="*/ 666 h 1397"/>
                <a:gd name="T40" fmla="*/ 1520 w 1547"/>
                <a:gd name="T41" fmla="*/ 601 h 1397"/>
                <a:gd name="T42" fmla="*/ 1494 w 1547"/>
                <a:gd name="T43" fmla="*/ 569 h 1397"/>
                <a:gd name="T44" fmla="*/ 1300 w 1547"/>
                <a:gd name="T45" fmla="*/ 465 h 1397"/>
                <a:gd name="T46" fmla="*/ 1209 w 1547"/>
                <a:gd name="T47" fmla="*/ 407 h 1397"/>
                <a:gd name="T48" fmla="*/ 1125 w 1547"/>
                <a:gd name="T49" fmla="*/ 336 h 1397"/>
                <a:gd name="T50" fmla="*/ 983 w 1547"/>
                <a:gd name="T51" fmla="*/ 220 h 1397"/>
                <a:gd name="T52" fmla="*/ 815 w 1547"/>
                <a:gd name="T53" fmla="*/ 168 h 1397"/>
                <a:gd name="T54" fmla="*/ 660 w 1547"/>
                <a:gd name="T55" fmla="*/ 116 h 1397"/>
                <a:gd name="T56" fmla="*/ 537 w 1547"/>
                <a:gd name="T57" fmla="*/ 97 h 1397"/>
                <a:gd name="T58" fmla="*/ 446 w 1547"/>
                <a:gd name="T59" fmla="*/ 32 h 1397"/>
                <a:gd name="T60" fmla="*/ 330 w 1547"/>
                <a:gd name="T61" fmla="*/ 0 h 1397"/>
                <a:gd name="T62" fmla="*/ 330 w 1547"/>
                <a:gd name="T63" fmla="*/ 0 h 1397"/>
                <a:gd name="T64" fmla="*/ 323 w 1547"/>
                <a:gd name="T65" fmla="*/ 45 h 1397"/>
                <a:gd name="T66" fmla="*/ 336 w 1547"/>
                <a:gd name="T67" fmla="*/ 109 h 1397"/>
                <a:gd name="T68" fmla="*/ 336 w 1547"/>
                <a:gd name="T69" fmla="*/ 174 h 1397"/>
                <a:gd name="T70" fmla="*/ 362 w 1547"/>
                <a:gd name="T71" fmla="*/ 316 h 1397"/>
                <a:gd name="T72" fmla="*/ 323 w 1547"/>
                <a:gd name="T73" fmla="*/ 459 h 1397"/>
                <a:gd name="T74" fmla="*/ 259 w 1547"/>
                <a:gd name="T75" fmla="*/ 582 h 1397"/>
                <a:gd name="T76" fmla="*/ 45 w 1547"/>
                <a:gd name="T77" fmla="*/ 633 h 1397"/>
                <a:gd name="T78" fmla="*/ 84 w 1547"/>
                <a:gd name="T79" fmla="*/ 776 h 1397"/>
                <a:gd name="T80" fmla="*/ 58 w 1547"/>
                <a:gd name="T81" fmla="*/ 879 h 1397"/>
                <a:gd name="T82" fmla="*/ 32 w 1547"/>
                <a:gd name="T83" fmla="*/ 911 h 1397"/>
                <a:gd name="T84" fmla="*/ 0 w 1547"/>
                <a:gd name="T85" fmla="*/ 1015 h 1397"/>
                <a:gd name="T86" fmla="*/ 0 w 1547"/>
                <a:gd name="T87" fmla="*/ 1015 h 1397"/>
                <a:gd name="T88" fmla="*/ 19 w 1547"/>
                <a:gd name="T89" fmla="*/ 1015 h 1397"/>
                <a:gd name="T90" fmla="*/ 84 w 1547"/>
                <a:gd name="T91" fmla="*/ 1060 h 1397"/>
                <a:gd name="T92" fmla="*/ 129 w 1547"/>
                <a:gd name="T93" fmla="*/ 1105 h 1397"/>
                <a:gd name="T94" fmla="*/ 116 w 1547"/>
                <a:gd name="T95" fmla="*/ 1138 h 1397"/>
                <a:gd name="T96" fmla="*/ 200 w 1547"/>
                <a:gd name="T97" fmla="*/ 1254 h 1397"/>
                <a:gd name="T98" fmla="*/ 226 w 1547"/>
                <a:gd name="T99" fmla="*/ 1319 h 1397"/>
                <a:gd name="T100" fmla="*/ 246 w 1547"/>
                <a:gd name="T101" fmla="*/ 1351 h 1397"/>
                <a:gd name="T102" fmla="*/ 304 w 1547"/>
                <a:gd name="T103" fmla="*/ 1338 h 1397"/>
                <a:gd name="T104" fmla="*/ 388 w 1547"/>
                <a:gd name="T105" fmla="*/ 1384 h 1397"/>
                <a:gd name="T106" fmla="*/ 407 w 1547"/>
                <a:gd name="T107" fmla="*/ 1396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7" h="1397">
                  <a:moveTo>
                    <a:pt x="407" y="1396"/>
                  </a:moveTo>
                  <a:lnTo>
                    <a:pt x="407" y="1396"/>
                  </a:lnTo>
                  <a:cubicBezTo>
                    <a:pt x="453" y="1364"/>
                    <a:pt x="479" y="1338"/>
                    <a:pt x="530" y="1312"/>
                  </a:cubicBezTo>
                  <a:cubicBezTo>
                    <a:pt x="563" y="1293"/>
                    <a:pt x="569" y="1267"/>
                    <a:pt x="601" y="1248"/>
                  </a:cubicBezTo>
                  <a:cubicBezTo>
                    <a:pt x="627" y="1235"/>
                    <a:pt x="647" y="1228"/>
                    <a:pt x="673" y="1222"/>
                  </a:cubicBezTo>
                  <a:cubicBezTo>
                    <a:pt x="711" y="1228"/>
                    <a:pt x="711" y="1228"/>
                    <a:pt x="711" y="1228"/>
                  </a:cubicBezTo>
                  <a:cubicBezTo>
                    <a:pt x="802" y="1228"/>
                    <a:pt x="802" y="1228"/>
                    <a:pt x="802" y="1228"/>
                  </a:cubicBezTo>
                  <a:cubicBezTo>
                    <a:pt x="880" y="1215"/>
                    <a:pt x="880" y="1215"/>
                    <a:pt x="880" y="1215"/>
                  </a:cubicBezTo>
                  <a:cubicBezTo>
                    <a:pt x="1002" y="1215"/>
                    <a:pt x="1002" y="1215"/>
                    <a:pt x="1002" y="1215"/>
                  </a:cubicBezTo>
                  <a:cubicBezTo>
                    <a:pt x="1035" y="1215"/>
                    <a:pt x="1048" y="1202"/>
                    <a:pt x="1080" y="1202"/>
                  </a:cubicBezTo>
                  <a:cubicBezTo>
                    <a:pt x="1151" y="1202"/>
                    <a:pt x="1183" y="1254"/>
                    <a:pt x="1235" y="1299"/>
                  </a:cubicBezTo>
                  <a:cubicBezTo>
                    <a:pt x="1268" y="1325"/>
                    <a:pt x="1280" y="1351"/>
                    <a:pt x="1319" y="1358"/>
                  </a:cubicBezTo>
                  <a:lnTo>
                    <a:pt x="1319" y="1358"/>
                  </a:lnTo>
                  <a:cubicBezTo>
                    <a:pt x="1345" y="1338"/>
                    <a:pt x="1371" y="1345"/>
                    <a:pt x="1390" y="1319"/>
                  </a:cubicBezTo>
                  <a:cubicBezTo>
                    <a:pt x="1410" y="1299"/>
                    <a:pt x="1416" y="1280"/>
                    <a:pt x="1416" y="1254"/>
                  </a:cubicBezTo>
                  <a:cubicBezTo>
                    <a:pt x="1416" y="1164"/>
                    <a:pt x="1416" y="1164"/>
                    <a:pt x="1416" y="1164"/>
                  </a:cubicBezTo>
                  <a:cubicBezTo>
                    <a:pt x="1416" y="1086"/>
                    <a:pt x="1403" y="1041"/>
                    <a:pt x="1429" y="970"/>
                  </a:cubicBezTo>
                  <a:cubicBezTo>
                    <a:pt x="1442" y="944"/>
                    <a:pt x="1449" y="931"/>
                    <a:pt x="1462" y="905"/>
                  </a:cubicBezTo>
                  <a:cubicBezTo>
                    <a:pt x="1494" y="808"/>
                    <a:pt x="1533" y="769"/>
                    <a:pt x="1546" y="666"/>
                  </a:cubicBezTo>
                  <a:lnTo>
                    <a:pt x="1546" y="666"/>
                  </a:lnTo>
                  <a:cubicBezTo>
                    <a:pt x="1539" y="640"/>
                    <a:pt x="1533" y="627"/>
                    <a:pt x="1520" y="601"/>
                  </a:cubicBezTo>
                  <a:cubicBezTo>
                    <a:pt x="1513" y="588"/>
                    <a:pt x="1507" y="575"/>
                    <a:pt x="1494" y="569"/>
                  </a:cubicBezTo>
                  <a:cubicBezTo>
                    <a:pt x="1416" y="530"/>
                    <a:pt x="1365" y="517"/>
                    <a:pt x="1300" y="465"/>
                  </a:cubicBezTo>
                  <a:cubicBezTo>
                    <a:pt x="1268" y="439"/>
                    <a:pt x="1242" y="426"/>
                    <a:pt x="1209" y="407"/>
                  </a:cubicBezTo>
                  <a:cubicBezTo>
                    <a:pt x="1171" y="388"/>
                    <a:pt x="1158" y="368"/>
                    <a:pt x="1125" y="336"/>
                  </a:cubicBezTo>
                  <a:cubicBezTo>
                    <a:pt x="1067" y="290"/>
                    <a:pt x="1041" y="252"/>
                    <a:pt x="983" y="220"/>
                  </a:cubicBezTo>
                  <a:cubicBezTo>
                    <a:pt x="925" y="187"/>
                    <a:pt x="880" y="187"/>
                    <a:pt x="815" y="168"/>
                  </a:cubicBezTo>
                  <a:cubicBezTo>
                    <a:pt x="757" y="148"/>
                    <a:pt x="724" y="122"/>
                    <a:pt x="660" y="116"/>
                  </a:cubicBezTo>
                  <a:cubicBezTo>
                    <a:pt x="608" y="109"/>
                    <a:pt x="576" y="116"/>
                    <a:pt x="537" y="97"/>
                  </a:cubicBezTo>
                  <a:cubicBezTo>
                    <a:pt x="498" y="77"/>
                    <a:pt x="485" y="51"/>
                    <a:pt x="446" y="32"/>
                  </a:cubicBezTo>
                  <a:cubicBezTo>
                    <a:pt x="407" y="19"/>
                    <a:pt x="369" y="13"/>
                    <a:pt x="330" y="0"/>
                  </a:cubicBezTo>
                  <a:lnTo>
                    <a:pt x="330" y="0"/>
                  </a:lnTo>
                  <a:cubicBezTo>
                    <a:pt x="330" y="19"/>
                    <a:pt x="323" y="32"/>
                    <a:pt x="323" y="45"/>
                  </a:cubicBezTo>
                  <a:cubicBezTo>
                    <a:pt x="323" y="71"/>
                    <a:pt x="336" y="84"/>
                    <a:pt x="336" y="109"/>
                  </a:cubicBezTo>
                  <a:cubicBezTo>
                    <a:pt x="343" y="135"/>
                    <a:pt x="336" y="148"/>
                    <a:pt x="336" y="174"/>
                  </a:cubicBezTo>
                  <a:cubicBezTo>
                    <a:pt x="343" y="232"/>
                    <a:pt x="362" y="258"/>
                    <a:pt x="362" y="316"/>
                  </a:cubicBezTo>
                  <a:cubicBezTo>
                    <a:pt x="362" y="375"/>
                    <a:pt x="349" y="407"/>
                    <a:pt x="323" y="459"/>
                  </a:cubicBezTo>
                  <a:cubicBezTo>
                    <a:pt x="304" y="510"/>
                    <a:pt x="304" y="549"/>
                    <a:pt x="259" y="582"/>
                  </a:cubicBezTo>
                  <a:cubicBezTo>
                    <a:pt x="194" y="633"/>
                    <a:pt x="129" y="640"/>
                    <a:pt x="45" y="633"/>
                  </a:cubicBezTo>
                  <a:cubicBezTo>
                    <a:pt x="78" y="679"/>
                    <a:pt x="84" y="717"/>
                    <a:pt x="84" y="776"/>
                  </a:cubicBezTo>
                  <a:cubicBezTo>
                    <a:pt x="84" y="814"/>
                    <a:pt x="78" y="840"/>
                    <a:pt x="58" y="879"/>
                  </a:cubicBezTo>
                  <a:cubicBezTo>
                    <a:pt x="52" y="892"/>
                    <a:pt x="39" y="898"/>
                    <a:pt x="32" y="911"/>
                  </a:cubicBezTo>
                  <a:cubicBezTo>
                    <a:pt x="13" y="950"/>
                    <a:pt x="0" y="976"/>
                    <a:pt x="0" y="1015"/>
                  </a:cubicBezTo>
                  <a:lnTo>
                    <a:pt x="0" y="1015"/>
                  </a:lnTo>
                  <a:cubicBezTo>
                    <a:pt x="6" y="1015"/>
                    <a:pt x="13" y="1015"/>
                    <a:pt x="19" y="1015"/>
                  </a:cubicBezTo>
                  <a:cubicBezTo>
                    <a:pt x="52" y="1015"/>
                    <a:pt x="58" y="1041"/>
                    <a:pt x="84" y="1060"/>
                  </a:cubicBezTo>
                  <a:cubicBezTo>
                    <a:pt x="97" y="1080"/>
                    <a:pt x="129" y="1080"/>
                    <a:pt x="129" y="1105"/>
                  </a:cubicBezTo>
                  <a:cubicBezTo>
                    <a:pt x="129" y="1118"/>
                    <a:pt x="116" y="1125"/>
                    <a:pt x="116" y="1138"/>
                  </a:cubicBezTo>
                  <a:cubicBezTo>
                    <a:pt x="116" y="1196"/>
                    <a:pt x="175" y="1202"/>
                    <a:pt x="200" y="1254"/>
                  </a:cubicBezTo>
                  <a:cubicBezTo>
                    <a:pt x="213" y="1280"/>
                    <a:pt x="220" y="1293"/>
                    <a:pt x="226" y="1319"/>
                  </a:cubicBezTo>
                  <a:cubicBezTo>
                    <a:pt x="233" y="1332"/>
                    <a:pt x="226" y="1351"/>
                    <a:pt x="246" y="1351"/>
                  </a:cubicBezTo>
                  <a:cubicBezTo>
                    <a:pt x="265" y="1351"/>
                    <a:pt x="278" y="1338"/>
                    <a:pt x="304" y="1338"/>
                  </a:cubicBezTo>
                  <a:cubicBezTo>
                    <a:pt x="343" y="1338"/>
                    <a:pt x="362" y="1364"/>
                    <a:pt x="388" y="1384"/>
                  </a:cubicBezTo>
                  <a:cubicBezTo>
                    <a:pt x="394" y="1390"/>
                    <a:pt x="401" y="1390"/>
                    <a:pt x="407" y="139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1" name="Freeform 87">
              <a:extLst>
                <a:ext uri="{FF2B5EF4-FFF2-40B4-BE49-F238E27FC236}">
                  <a16:creationId xmlns:a16="http://schemas.microsoft.com/office/drawing/2014/main" id="{7715AB4C-AF83-E54D-8677-5E6FE7EB9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2306" y="10072681"/>
              <a:ext cx="631386" cy="457555"/>
            </a:xfrm>
            <a:custGeom>
              <a:avLst/>
              <a:gdLst>
                <a:gd name="T0" fmla="*/ 912 w 913"/>
                <a:gd name="T1" fmla="*/ 156 h 661"/>
                <a:gd name="T2" fmla="*/ 912 w 913"/>
                <a:gd name="T3" fmla="*/ 156 h 661"/>
                <a:gd name="T4" fmla="*/ 861 w 913"/>
                <a:gd name="T5" fmla="*/ 253 h 661"/>
                <a:gd name="T6" fmla="*/ 835 w 913"/>
                <a:gd name="T7" fmla="*/ 304 h 661"/>
                <a:gd name="T8" fmla="*/ 828 w 913"/>
                <a:gd name="T9" fmla="*/ 356 h 661"/>
                <a:gd name="T10" fmla="*/ 789 w 913"/>
                <a:gd name="T11" fmla="*/ 453 h 661"/>
                <a:gd name="T12" fmla="*/ 796 w 913"/>
                <a:gd name="T13" fmla="*/ 479 h 661"/>
                <a:gd name="T14" fmla="*/ 848 w 913"/>
                <a:gd name="T15" fmla="*/ 505 h 661"/>
                <a:gd name="T16" fmla="*/ 861 w 913"/>
                <a:gd name="T17" fmla="*/ 537 h 661"/>
                <a:gd name="T18" fmla="*/ 873 w 913"/>
                <a:gd name="T19" fmla="*/ 570 h 661"/>
                <a:gd name="T20" fmla="*/ 861 w 913"/>
                <a:gd name="T21" fmla="*/ 582 h 661"/>
                <a:gd name="T22" fmla="*/ 809 w 913"/>
                <a:gd name="T23" fmla="*/ 602 h 661"/>
                <a:gd name="T24" fmla="*/ 783 w 913"/>
                <a:gd name="T25" fmla="*/ 660 h 661"/>
                <a:gd name="T26" fmla="*/ 783 w 913"/>
                <a:gd name="T27" fmla="*/ 660 h 661"/>
                <a:gd name="T28" fmla="*/ 731 w 913"/>
                <a:gd name="T29" fmla="*/ 647 h 661"/>
                <a:gd name="T30" fmla="*/ 582 w 913"/>
                <a:gd name="T31" fmla="*/ 602 h 661"/>
                <a:gd name="T32" fmla="*/ 376 w 913"/>
                <a:gd name="T33" fmla="*/ 505 h 661"/>
                <a:gd name="T34" fmla="*/ 214 w 913"/>
                <a:gd name="T35" fmla="*/ 388 h 661"/>
                <a:gd name="T36" fmla="*/ 123 w 913"/>
                <a:gd name="T37" fmla="*/ 291 h 661"/>
                <a:gd name="T38" fmla="*/ 52 w 913"/>
                <a:gd name="T39" fmla="*/ 227 h 661"/>
                <a:gd name="T40" fmla="*/ 0 w 913"/>
                <a:gd name="T41" fmla="*/ 194 h 661"/>
                <a:gd name="T42" fmla="*/ 0 w 913"/>
                <a:gd name="T43" fmla="*/ 194 h 661"/>
                <a:gd name="T44" fmla="*/ 123 w 913"/>
                <a:gd name="T45" fmla="*/ 110 h 661"/>
                <a:gd name="T46" fmla="*/ 194 w 913"/>
                <a:gd name="T47" fmla="*/ 46 h 661"/>
                <a:gd name="T48" fmla="*/ 266 w 913"/>
                <a:gd name="T49" fmla="*/ 20 h 661"/>
                <a:gd name="T50" fmla="*/ 304 w 913"/>
                <a:gd name="T51" fmla="*/ 26 h 661"/>
                <a:gd name="T52" fmla="*/ 395 w 913"/>
                <a:gd name="T53" fmla="*/ 26 h 661"/>
                <a:gd name="T54" fmla="*/ 473 w 913"/>
                <a:gd name="T55" fmla="*/ 13 h 661"/>
                <a:gd name="T56" fmla="*/ 595 w 913"/>
                <a:gd name="T57" fmla="*/ 13 h 661"/>
                <a:gd name="T58" fmla="*/ 673 w 913"/>
                <a:gd name="T59" fmla="*/ 0 h 661"/>
                <a:gd name="T60" fmla="*/ 828 w 913"/>
                <a:gd name="T61" fmla="*/ 97 h 661"/>
                <a:gd name="T62" fmla="*/ 912 w 913"/>
                <a:gd name="T63" fmla="*/ 15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3" h="661">
                  <a:moveTo>
                    <a:pt x="912" y="156"/>
                  </a:moveTo>
                  <a:lnTo>
                    <a:pt x="912" y="156"/>
                  </a:lnTo>
                  <a:cubicBezTo>
                    <a:pt x="873" y="182"/>
                    <a:pt x="873" y="214"/>
                    <a:pt x="861" y="253"/>
                  </a:cubicBezTo>
                  <a:cubicBezTo>
                    <a:pt x="854" y="272"/>
                    <a:pt x="841" y="285"/>
                    <a:pt x="835" y="304"/>
                  </a:cubicBezTo>
                  <a:cubicBezTo>
                    <a:pt x="835" y="324"/>
                    <a:pt x="835" y="337"/>
                    <a:pt x="828" y="356"/>
                  </a:cubicBezTo>
                  <a:cubicBezTo>
                    <a:pt x="815" y="395"/>
                    <a:pt x="789" y="414"/>
                    <a:pt x="789" y="453"/>
                  </a:cubicBezTo>
                  <a:cubicBezTo>
                    <a:pt x="789" y="466"/>
                    <a:pt x="789" y="472"/>
                    <a:pt x="796" y="479"/>
                  </a:cubicBezTo>
                  <a:cubicBezTo>
                    <a:pt x="809" y="492"/>
                    <a:pt x="828" y="485"/>
                    <a:pt x="848" y="505"/>
                  </a:cubicBezTo>
                  <a:cubicBezTo>
                    <a:pt x="854" y="511"/>
                    <a:pt x="861" y="524"/>
                    <a:pt x="861" y="537"/>
                  </a:cubicBezTo>
                  <a:cubicBezTo>
                    <a:pt x="867" y="550"/>
                    <a:pt x="873" y="557"/>
                    <a:pt x="873" y="570"/>
                  </a:cubicBezTo>
                  <a:cubicBezTo>
                    <a:pt x="873" y="582"/>
                    <a:pt x="867" y="582"/>
                    <a:pt x="861" y="582"/>
                  </a:cubicBezTo>
                  <a:cubicBezTo>
                    <a:pt x="841" y="595"/>
                    <a:pt x="822" y="589"/>
                    <a:pt x="809" y="602"/>
                  </a:cubicBezTo>
                  <a:cubicBezTo>
                    <a:pt x="789" y="615"/>
                    <a:pt x="789" y="641"/>
                    <a:pt x="783" y="660"/>
                  </a:cubicBezTo>
                  <a:lnTo>
                    <a:pt x="783" y="660"/>
                  </a:lnTo>
                  <a:cubicBezTo>
                    <a:pt x="770" y="654"/>
                    <a:pt x="751" y="654"/>
                    <a:pt x="731" y="647"/>
                  </a:cubicBezTo>
                  <a:cubicBezTo>
                    <a:pt x="673" y="641"/>
                    <a:pt x="641" y="615"/>
                    <a:pt x="582" y="602"/>
                  </a:cubicBezTo>
                  <a:cubicBezTo>
                    <a:pt x="498" y="576"/>
                    <a:pt x="453" y="550"/>
                    <a:pt x="376" y="505"/>
                  </a:cubicBezTo>
                  <a:cubicBezTo>
                    <a:pt x="311" y="466"/>
                    <a:pt x="266" y="447"/>
                    <a:pt x="214" y="388"/>
                  </a:cubicBezTo>
                  <a:cubicBezTo>
                    <a:pt x="181" y="350"/>
                    <a:pt x="162" y="330"/>
                    <a:pt x="123" y="291"/>
                  </a:cubicBezTo>
                  <a:cubicBezTo>
                    <a:pt x="91" y="272"/>
                    <a:pt x="78" y="253"/>
                    <a:pt x="52" y="227"/>
                  </a:cubicBezTo>
                  <a:cubicBezTo>
                    <a:pt x="33" y="207"/>
                    <a:pt x="20" y="201"/>
                    <a:pt x="0" y="194"/>
                  </a:cubicBezTo>
                  <a:lnTo>
                    <a:pt x="0" y="194"/>
                  </a:lnTo>
                  <a:cubicBezTo>
                    <a:pt x="46" y="162"/>
                    <a:pt x="72" y="136"/>
                    <a:pt x="123" y="110"/>
                  </a:cubicBezTo>
                  <a:cubicBezTo>
                    <a:pt x="156" y="91"/>
                    <a:pt x="162" y="65"/>
                    <a:pt x="194" y="46"/>
                  </a:cubicBezTo>
                  <a:cubicBezTo>
                    <a:pt x="220" y="33"/>
                    <a:pt x="240" y="26"/>
                    <a:pt x="266" y="20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95" y="26"/>
                    <a:pt x="395" y="26"/>
                    <a:pt x="395" y="26"/>
                  </a:cubicBezTo>
                  <a:cubicBezTo>
                    <a:pt x="473" y="13"/>
                    <a:pt x="473" y="13"/>
                    <a:pt x="473" y="13"/>
                  </a:cubicBezTo>
                  <a:cubicBezTo>
                    <a:pt x="595" y="13"/>
                    <a:pt x="595" y="13"/>
                    <a:pt x="595" y="13"/>
                  </a:cubicBezTo>
                  <a:cubicBezTo>
                    <a:pt x="628" y="13"/>
                    <a:pt x="641" y="0"/>
                    <a:pt x="673" y="0"/>
                  </a:cubicBezTo>
                  <a:cubicBezTo>
                    <a:pt x="744" y="0"/>
                    <a:pt x="776" y="52"/>
                    <a:pt x="828" y="97"/>
                  </a:cubicBezTo>
                  <a:cubicBezTo>
                    <a:pt x="861" y="123"/>
                    <a:pt x="873" y="149"/>
                    <a:pt x="912" y="15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2" name="Freeform 88">
              <a:extLst>
                <a:ext uri="{FF2B5EF4-FFF2-40B4-BE49-F238E27FC236}">
                  <a16:creationId xmlns:a16="http://schemas.microsoft.com/office/drawing/2014/main" id="{F17A6510-36BA-D742-945B-987A8557F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068" y="5988240"/>
              <a:ext cx="1409177" cy="1830219"/>
            </a:xfrm>
            <a:custGeom>
              <a:avLst/>
              <a:gdLst>
                <a:gd name="T0" fmla="*/ 19 w 2038"/>
                <a:gd name="T1" fmla="*/ 2561 h 2646"/>
                <a:gd name="T2" fmla="*/ 71 w 2038"/>
                <a:gd name="T3" fmla="*/ 2574 h 2646"/>
                <a:gd name="T4" fmla="*/ 246 w 2038"/>
                <a:gd name="T5" fmla="*/ 2574 h 2646"/>
                <a:gd name="T6" fmla="*/ 401 w 2038"/>
                <a:gd name="T7" fmla="*/ 2645 h 2646"/>
                <a:gd name="T8" fmla="*/ 504 w 2038"/>
                <a:gd name="T9" fmla="*/ 2574 h 2646"/>
                <a:gd name="T10" fmla="*/ 660 w 2038"/>
                <a:gd name="T11" fmla="*/ 2309 h 2646"/>
                <a:gd name="T12" fmla="*/ 770 w 2038"/>
                <a:gd name="T13" fmla="*/ 2432 h 2646"/>
                <a:gd name="T14" fmla="*/ 828 w 2038"/>
                <a:gd name="T15" fmla="*/ 2522 h 2646"/>
                <a:gd name="T16" fmla="*/ 886 w 2038"/>
                <a:gd name="T17" fmla="*/ 2490 h 2646"/>
                <a:gd name="T18" fmla="*/ 931 w 2038"/>
                <a:gd name="T19" fmla="*/ 2348 h 2646"/>
                <a:gd name="T20" fmla="*/ 1035 w 2038"/>
                <a:gd name="T21" fmla="*/ 2354 h 2646"/>
                <a:gd name="T22" fmla="*/ 1158 w 2038"/>
                <a:gd name="T23" fmla="*/ 2309 h 2646"/>
                <a:gd name="T24" fmla="*/ 1222 w 2038"/>
                <a:gd name="T25" fmla="*/ 2393 h 2646"/>
                <a:gd name="T26" fmla="*/ 1293 w 2038"/>
                <a:gd name="T27" fmla="*/ 2464 h 2646"/>
                <a:gd name="T28" fmla="*/ 1520 w 2038"/>
                <a:gd name="T29" fmla="*/ 2490 h 2646"/>
                <a:gd name="T30" fmla="*/ 1584 w 2038"/>
                <a:gd name="T31" fmla="*/ 2406 h 2646"/>
                <a:gd name="T32" fmla="*/ 1675 w 2038"/>
                <a:gd name="T33" fmla="*/ 2393 h 2646"/>
                <a:gd name="T34" fmla="*/ 1791 w 2038"/>
                <a:gd name="T35" fmla="*/ 2451 h 2646"/>
                <a:gd name="T36" fmla="*/ 1901 w 2038"/>
                <a:gd name="T37" fmla="*/ 2464 h 2646"/>
                <a:gd name="T38" fmla="*/ 1934 w 2038"/>
                <a:gd name="T39" fmla="*/ 2367 h 2646"/>
                <a:gd name="T40" fmla="*/ 2037 w 2038"/>
                <a:gd name="T41" fmla="*/ 2212 h 2646"/>
                <a:gd name="T42" fmla="*/ 1998 w 2038"/>
                <a:gd name="T43" fmla="*/ 2147 h 2646"/>
                <a:gd name="T44" fmla="*/ 1895 w 2038"/>
                <a:gd name="T45" fmla="*/ 2108 h 2646"/>
                <a:gd name="T46" fmla="*/ 1824 w 2038"/>
                <a:gd name="T47" fmla="*/ 2057 h 2646"/>
                <a:gd name="T48" fmla="*/ 1798 w 2038"/>
                <a:gd name="T49" fmla="*/ 1927 h 2646"/>
                <a:gd name="T50" fmla="*/ 1727 w 2038"/>
                <a:gd name="T51" fmla="*/ 1656 h 2646"/>
                <a:gd name="T52" fmla="*/ 1669 w 2038"/>
                <a:gd name="T53" fmla="*/ 1578 h 2646"/>
                <a:gd name="T54" fmla="*/ 1688 w 2038"/>
                <a:gd name="T55" fmla="*/ 1332 h 2646"/>
                <a:gd name="T56" fmla="*/ 1630 w 2038"/>
                <a:gd name="T57" fmla="*/ 1242 h 2646"/>
                <a:gd name="T58" fmla="*/ 1610 w 2038"/>
                <a:gd name="T59" fmla="*/ 1125 h 2646"/>
                <a:gd name="T60" fmla="*/ 1623 w 2038"/>
                <a:gd name="T61" fmla="*/ 925 h 2646"/>
                <a:gd name="T62" fmla="*/ 1649 w 2038"/>
                <a:gd name="T63" fmla="*/ 809 h 2646"/>
                <a:gd name="T64" fmla="*/ 1817 w 2038"/>
                <a:gd name="T65" fmla="*/ 653 h 2646"/>
                <a:gd name="T66" fmla="*/ 1850 w 2038"/>
                <a:gd name="T67" fmla="*/ 589 h 2646"/>
                <a:gd name="T68" fmla="*/ 1817 w 2038"/>
                <a:gd name="T69" fmla="*/ 569 h 2646"/>
                <a:gd name="T70" fmla="*/ 1681 w 2038"/>
                <a:gd name="T71" fmla="*/ 285 h 2646"/>
                <a:gd name="T72" fmla="*/ 1558 w 2038"/>
                <a:gd name="T73" fmla="*/ 117 h 2646"/>
                <a:gd name="T74" fmla="*/ 1520 w 2038"/>
                <a:gd name="T75" fmla="*/ 39 h 2646"/>
                <a:gd name="T76" fmla="*/ 1455 w 2038"/>
                <a:gd name="T77" fmla="*/ 13 h 2646"/>
                <a:gd name="T78" fmla="*/ 1177 w 2038"/>
                <a:gd name="T79" fmla="*/ 0 h 2646"/>
                <a:gd name="T80" fmla="*/ 1119 w 2038"/>
                <a:gd name="T81" fmla="*/ 201 h 2646"/>
                <a:gd name="T82" fmla="*/ 867 w 2038"/>
                <a:gd name="T83" fmla="*/ 517 h 2646"/>
                <a:gd name="T84" fmla="*/ 718 w 2038"/>
                <a:gd name="T85" fmla="*/ 763 h 2646"/>
                <a:gd name="T86" fmla="*/ 498 w 2038"/>
                <a:gd name="T87" fmla="*/ 705 h 2646"/>
                <a:gd name="T88" fmla="*/ 530 w 2038"/>
                <a:gd name="T89" fmla="*/ 783 h 2646"/>
                <a:gd name="T90" fmla="*/ 491 w 2038"/>
                <a:gd name="T91" fmla="*/ 944 h 2646"/>
                <a:gd name="T92" fmla="*/ 517 w 2038"/>
                <a:gd name="T93" fmla="*/ 1080 h 2646"/>
                <a:gd name="T94" fmla="*/ 582 w 2038"/>
                <a:gd name="T95" fmla="*/ 1119 h 2646"/>
                <a:gd name="T96" fmla="*/ 608 w 2038"/>
                <a:gd name="T97" fmla="*/ 1319 h 2646"/>
                <a:gd name="T98" fmla="*/ 420 w 2038"/>
                <a:gd name="T99" fmla="*/ 1365 h 2646"/>
                <a:gd name="T100" fmla="*/ 362 w 2038"/>
                <a:gd name="T101" fmla="*/ 1455 h 2646"/>
                <a:gd name="T102" fmla="*/ 291 w 2038"/>
                <a:gd name="T103" fmla="*/ 1513 h 2646"/>
                <a:gd name="T104" fmla="*/ 194 w 2038"/>
                <a:gd name="T105" fmla="*/ 1798 h 2646"/>
                <a:gd name="T106" fmla="*/ 136 w 2038"/>
                <a:gd name="T107" fmla="*/ 1979 h 2646"/>
                <a:gd name="T108" fmla="*/ 142 w 2038"/>
                <a:gd name="T109" fmla="*/ 2095 h 2646"/>
                <a:gd name="T110" fmla="*/ 97 w 2038"/>
                <a:gd name="T111" fmla="*/ 2180 h 2646"/>
                <a:gd name="T112" fmla="*/ 91 w 2038"/>
                <a:gd name="T113" fmla="*/ 2231 h 2646"/>
                <a:gd name="T114" fmla="*/ 84 w 2038"/>
                <a:gd name="T115" fmla="*/ 2270 h 2646"/>
                <a:gd name="T116" fmla="*/ 32 w 2038"/>
                <a:gd name="T117" fmla="*/ 2393 h 2646"/>
                <a:gd name="T118" fmla="*/ 0 w 2038"/>
                <a:gd name="T119" fmla="*/ 250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8" h="2646">
                  <a:moveTo>
                    <a:pt x="19" y="2561"/>
                  </a:moveTo>
                  <a:lnTo>
                    <a:pt x="19" y="2561"/>
                  </a:lnTo>
                  <a:cubicBezTo>
                    <a:pt x="26" y="2561"/>
                    <a:pt x="32" y="2548"/>
                    <a:pt x="39" y="2548"/>
                  </a:cubicBezTo>
                  <a:cubicBezTo>
                    <a:pt x="52" y="2548"/>
                    <a:pt x="58" y="2568"/>
                    <a:pt x="71" y="2574"/>
                  </a:cubicBezTo>
                  <a:cubicBezTo>
                    <a:pt x="103" y="2593"/>
                    <a:pt x="123" y="2613"/>
                    <a:pt x="162" y="2613"/>
                  </a:cubicBezTo>
                  <a:cubicBezTo>
                    <a:pt x="194" y="2613"/>
                    <a:pt x="207" y="2574"/>
                    <a:pt x="246" y="2574"/>
                  </a:cubicBezTo>
                  <a:cubicBezTo>
                    <a:pt x="297" y="2574"/>
                    <a:pt x="323" y="2600"/>
                    <a:pt x="368" y="2626"/>
                  </a:cubicBezTo>
                  <a:cubicBezTo>
                    <a:pt x="382" y="2632"/>
                    <a:pt x="388" y="2645"/>
                    <a:pt x="401" y="2645"/>
                  </a:cubicBezTo>
                  <a:cubicBezTo>
                    <a:pt x="427" y="2645"/>
                    <a:pt x="433" y="2619"/>
                    <a:pt x="453" y="2606"/>
                  </a:cubicBezTo>
                  <a:cubicBezTo>
                    <a:pt x="466" y="2587"/>
                    <a:pt x="485" y="2587"/>
                    <a:pt x="504" y="2574"/>
                  </a:cubicBezTo>
                  <a:cubicBezTo>
                    <a:pt x="543" y="2561"/>
                    <a:pt x="582" y="2561"/>
                    <a:pt x="608" y="2522"/>
                  </a:cubicBezTo>
                  <a:cubicBezTo>
                    <a:pt x="653" y="2451"/>
                    <a:pt x="640" y="2393"/>
                    <a:pt x="660" y="2309"/>
                  </a:cubicBezTo>
                  <a:cubicBezTo>
                    <a:pt x="666" y="2315"/>
                    <a:pt x="672" y="2309"/>
                    <a:pt x="679" y="2309"/>
                  </a:cubicBezTo>
                  <a:cubicBezTo>
                    <a:pt x="724" y="2348"/>
                    <a:pt x="724" y="2387"/>
                    <a:pt x="770" y="2432"/>
                  </a:cubicBezTo>
                  <a:cubicBezTo>
                    <a:pt x="782" y="2445"/>
                    <a:pt x="802" y="2451"/>
                    <a:pt x="815" y="2471"/>
                  </a:cubicBezTo>
                  <a:cubicBezTo>
                    <a:pt x="821" y="2490"/>
                    <a:pt x="815" y="2509"/>
                    <a:pt x="828" y="2522"/>
                  </a:cubicBezTo>
                  <a:cubicBezTo>
                    <a:pt x="834" y="2535"/>
                    <a:pt x="847" y="2535"/>
                    <a:pt x="860" y="2535"/>
                  </a:cubicBezTo>
                  <a:cubicBezTo>
                    <a:pt x="879" y="2535"/>
                    <a:pt x="879" y="2509"/>
                    <a:pt x="886" y="2490"/>
                  </a:cubicBezTo>
                  <a:cubicBezTo>
                    <a:pt x="892" y="2451"/>
                    <a:pt x="905" y="2432"/>
                    <a:pt x="912" y="2399"/>
                  </a:cubicBezTo>
                  <a:cubicBezTo>
                    <a:pt x="918" y="2380"/>
                    <a:pt x="918" y="2367"/>
                    <a:pt x="931" y="2348"/>
                  </a:cubicBezTo>
                  <a:cubicBezTo>
                    <a:pt x="938" y="2335"/>
                    <a:pt x="944" y="2322"/>
                    <a:pt x="957" y="2322"/>
                  </a:cubicBezTo>
                  <a:cubicBezTo>
                    <a:pt x="989" y="2322"/>
                    <a:pt x="1002" y="2354"/>
                    <a:pt x="1035" y="2354"/>
                  </a:cubicBezTo>
                  <a:cubicBezTo>
                    <a:pt x="1054" y="2354"/>
                    <a:pt x="1061" y="2341"/>
                    <a:pt x="1080" y="2328"/>
                  </a:cubicBezTo>
                  <a:cubicBezTo>
                    <a:pt x="1106" y="2315"/>
                    <a:pt x="1125" y="2309"/>
                    <a:pt x="1158" y="2309"/>
                  </a:cubicBezTo>
                  <a:cubicBezTo>
                    <a:pt x="1164" y="2309"/>
                    <a:pt x="1164" y="2322"/>
                    <a:pt x="1170" y="2328"/>
                  </a:cubicBezTo>
                  <a:cubicBezTo>
                    <a:pt x="1196" y="2348"/>
                    <a:pt x="1196" y="2373"/>
                    <a:pt x="1222" y="2393"/>
                  </a:cubicBezTo>
                  <a:cubicBezTo>
                    <a:pt x="1235" y="2406"/>
                    <a:pt x="1248" y="2406"/>
                    <a:pt x="1261" y="2419"/>
                  </a:cubicBezTo>
                  <a:cubicBezTo>
                    <a:pt x="1274" y="2432"/>
                    <a:pt x="1274" y="2451"/>
                    <a:pt x="1293" y="2464"/>
                  </a:cubicBezTo>
                  <a:cubicBezTo>
                    <a:pt x="1345" y="2496"/>
                    <a:pt x="1390" y="2477"/>
                    <a:pt x="1449" y="2477"/>
                  </a:cubicBezTo>
                  <a:cubicBezTo>
                    <a:pt x="1474" y="2477"/>
                    <a:pt x="1487" y="2490"/>
                    <a:pt x="1520" y="2490"/>
                  </a:cubicBezTo>
                  <a:cubicBezTo>
                    <a:pt x="1533" y="2490"/>
                    <a:pt x="1533" y="2471"/>
                    <a:pt x="1539" y="2458"/>
                  </a:cubicBezTo>
                  <a:cubicBezTo>
                    <a:pt x="1546" y="2432"/>
                    <a:pt x="1558" y="2412"/>
                    <a:pt x="1584" y="2406"/>
                  </a:cubicBezTo>
                  <a:cubicBezTo>
                    <a:pt x="1604" y="2406"/>
                    <a:pt x="1617" y="2406"/>
                    <a:pt x="1636" y="2406"/>
                  </a:cubicBezTo>
                  <a:cubicBezTo>
                    <a:pt x="1649" y="2399"/>
                    <a:pt x="1662" y="2393"/>
                    <a:pt x="1675" y="2393"/>
                  </a:cubicBezTo>
                  <a:cubicBezTo>
                    <a:pt x="1694" y="2393"/>
                    <a:pt x="1694" y="2419"/>
                    <a:pt x="1720" y="2432"/>
                  </a:cubicBezTo>
                  <a:cubicBezTo>
                    <a:pt x="1740" y="2445"/>
                    <a:pt x="1759" y="2451"/>
                    <a:pt x="1791" y="2451"/>
                  </a:cubicBezTo>
                  <a:cubicBezTo>
                    <a:pt x="1811" y="2451"/>
                    <a:pt x="1824" y="2445"/>
                    <a:pt x="1850" y="2445"/>
                  </a:cubicBezTo>
                  <a:cubicBezTo>
                    <a:pt x="1869" y="2445"/>
                    <a:pt x="1882" y="2464"/>
                    <a:pt x="1901" y="2464"/>
                  </a:cubicBezTo>
                  <a:cubicBezTo>
                    <a:pt x="1934" y="2464"/>
                    <a:pt x="1934" y="2464"/>
                    <a:pt x="1934" y="2464"/>
                  </a:cubicBezTo>
                  <a:cubicBezTo>
                    <a:pt x="1934" y="2367"/>
                    <a:pt x="1934" y="2367"/>
                    <a:pt x="1934" y="2367"/>
                  </a:cubicBezTo>
                  <a:cubicBezTo>
                    <a:pt x="1934" y="2335"/>
                    <a:pt x="1947" y="2315"/>
                    <a:pt x="1960" y="2296"/>
                  </a:cubicBezTo>
                  <a:cubicBezTo>
                    <a:pt x="1985" y="2257"/>
                    <a:pt x="1998" y="2238"/>
                    <a:pt x="2037" y="2212"/>
                  </a:cubicBezTo>
                  <a:lnTo>
                    <a:pt x="2037" y="2212"/>
                  </a:lnTo>
                  <a:cubicBezTo>
                    <a:pt x="2024" y="2186"/>
                    <a:pt x="2018" y="2167"/>
                    <a:pt x="1998" y="2147"/>
                  </a:cubicBezTo>
                  <a:cubicBezTo>
                    <a:pt x="1992" y="2141"/>
                    <a:pt x="1992" y="2134"/>
                    <a:pt x="1985" y="2128"/>
                  </a:cubicBezTo>
                  <a:cubicBezTo>
                    <a:pt x="1953" y="2115"/>
                    <a:pt x="1927" y="2121"/>
                    <a:pt x="1895" y="2108"/>
                  </a:cubicBezTo>
                  <a:cubicBezTo>
                    <a:pt x="1882" y="2102"/>
                    <a:pt x="1876" y="2089"/>
                    <a:pt x="1862" y="2083"/>
                  </a:cubicBezTo>
                  <a:cubicBezTo>
                    <a:pt x="1850" y="2069"/>
                    <a:pt x="1837" y="2069"/>
                    <a:pt x="1824" y="2057"/>
                  </a:cubicBezTo>
                  <a:cubicBezTo>
                    <a:pt x="1811" y="2031"/>
                    <a:pt x="1817" y="2011"/>
                    <a:pt x="1811" y="1985"/>
                  </a:cubicBezTo>
                  <a:cubicBezTo>
                    <a:pt x="1811" y="1966"/>
                    <a:pt x="1798" y="1953"/>
                    <a:pt x="1798" y="1927"/>
                  </a:cubicBezTo>
                  <a:cubicBezTo>
                    <a:pt x="1798" y="1772"/>
                    <a:pt x="1798" y="1772"/>
                    <a:pt x="1798" y="1772"/>
                  </a:cubicBezTo>
                  <a:cubicBezTo>
                    <a:pt x="1798" y="1720"/>
                    <a:pt x="1772" y="1681"/>
                    <a:pt x="1727" y="1656"/>
                  </a:cubicBezTo>
                  <a:cubicBezTo>
                    <a:pt x="1701" y="1636"/>
                    <a:pt x="1669" y="1630"/>
                    <a:pt x="1669" y="1604"/>
                  </a:cubicBezTo>
                  <a:cubicBezTo>
                    <a:pt x="1669" y="1578"/>
                    <a:pt x="1669" y="1578"/>
                    <a:pt x="1669" y="1578"/>
                  </a:cubicBezTo>
                  <a:cubicBezTo>
                    <a:pt x="1669" y="1500"/>
                    <a:pt x="1675" y="1462"/>
                    <a:pt x="1675" y="1384"/>
                  </a:cubicBezTo>
                  <a:cubicBezTo>
                    <a:pt x="1688" y="1332"/>
                    <a:pt x="1688" y="1332"/>
                    <a:pt x="1688" y="1332"/>
                  </a:cubicBezTo>
                  <a:cubicBezTo>
                    <a:pt x="1681" y="1319"/>
                    <a:pt x="1681" y="1307"/>
                    <a:pt x="1675" y="1300"/>
                  </a:cubicBezTo>
                  <a:cubicBezTo>
                    <a:pt x="1662" y="1274"/>
                    <a:pt x="1630" y="1268"/>
                    <a:pt x="1630" y="1242"/>
                  </a:cubicBezTo>
                  <a:cubicBezTo>
                    <a:pt x="1630" y="1216"/>
                    <a:pt x="1636" y="1197"/>
                    <a:pt x="1630" y="1171"/>
                  </a:cubicBezTo>
                  <a:cubicBezTo>
                    <a:pt x="1623" y="1151"/>
                    <a:pt x="1610" y="1145"/>
                    <a:pt x="1610" y="1125"/>
                  </a:cubicBezTo>
                  <a:cubicBezTo>
                    <a:pt x="1610" y="1087"/>
                    <a:pt x="1643" y="1074"/>
                    <a:pt x="1643" y="1035"/>
                  </a:cubicBezTo>
                  <a:cubicBezTo>
                    <a:pt x="1643" y="990"/>
                    <a:pt x="1643" y="964"/>
                    <a:pt x="1623" y="925"/>
                  </a:cubicBezTo>
                  <a:cubicBezTo>
                    <a:pt x="1617" y="905"/>
                    <a:pt x="1597" y="899"/>
                    <a:pt x="1597" y="873"/>
                  </a:cubicBezTo>
                  <a:cubicBezTo>
                    <a:pt x="1597" y="841"/>
                    <a:pt x="1623" y="834"/>
                    <a:pt x="1649" y="809"/>
                  </a:cubicBezTo>
                  <a:cubicBezTo>
                    <a:pt x="1675" y="783"/>
                    <a:pt x="1701" y="776"/>
                    <a:pt x="1733" y="757"/>
                  </a:cubicBezTo>
                  <a:cubicBezTo>
                    <a:pt x="1778" y="731"/>
                    <a:pt x="1791" y="692"/>
                    <a:pt x="1817" y="653"/>
                  </a:cubicBezTo>
                  <a:cubicBezTo>
                    <a:pt x="1824" y="647"/>
                    <a:pt x="1830" y="647"/>
                    <a:pt x="1837" y="640"/>
                  </a:cubicBezTo>
                  <a:cubicBezTo>
                    <a:pt x="1843" y="627"/>
                    <a:pt x="1843" y="615"/>
                    <a:pt x="1850" y="589"/>
                  </a:cubicBezTo>
                  <a:lnTo>
                    <a:pt x="1850" y="589"/>
                  </a:lnTo>
                  <a:cubicBezTo>
                    <a:pt x="1837" y="582"/>
                    <a:pt x="1824" y="576"/>
                    <a:pt x="1817" y="569"/>
                  </a:cubicBezTo>
                  <a:cubicBezTo>
                    <a:pt x="1785" y="537"/>
                    <a:pt x="1778" y="511"/>
                    <a:pt x="1759" y="472"/>
                  </a:cubicBezTo>
                  <a:cubicBezTo>
                    <a:pt x="1727" y="401"/>
                    <a:pt x="1707" y="356"/>
                    <a:pt x="1681" y="285"/>
                  </a:cubicBezTo>
                  <a:cubicBezTo>
                    <a:pt x="1662" y="240"/>
                    <a:pt x="1630" y="227"/>
                    <a:pt x="1604" y="181"/>
                  </a:cubicBezTo>
                  <a:cubicBezTo>
                    <a:pt x="1584" y="155"/>
                    <a:pt x="1591" y="117"/>
                    <a:pt x="1558" y="117"/>
                  </a:cubicBezTo>
                  <a:cubicBezTo>
                    <a:pt x="1507" y="117"/>
                    <a:pt x="1494" y="168"/>
                    <a:pt x="1442" y="181"/>
                  </a:cubicBezTo>
                  <a:cubicBezTo>
                    <a:pt x="1462" y="123"/>
                    <a:pt x="1487" y="91"/>
                    <a:pt x="1520" y="39"/>
                  </a:cubicBezTo>
                  <a:cubicBezTo>
                    <a:pt x="1513" y="26"/>
                    <a:pt x="1513" y="26"/>
                    <a:pt x="1513" y="26"/>
                  </a:cubicBezTo>
                  <a:cubicBezTo>
                    <a:pt x="1487" y="26"/>
                    <a:pt x="1474" y="26"/>
                    <a:pt x="1455" y="13"/>
                  </a:cubicBezTo>
                  <a:cubicBezTo>
                    <a:pt x="1416" y="45"/>
                    <a:pt x="1397" y="78"/>
                    <a:pt x="1345" y="78"/>
                  </a:cubicBezTo>
                  <a:cubicBezTo>
                    <a:pt x="1274" y="78"/>
                    <a:pt x="1229" y="45"/>
                    <a:pt x="1177" y="0"/>
                  </a:cubicBezTo>
                  <a:lnTo>
                    <a:pt x="1177" y="0"/>
                  </a:lnTo>
                  <a:cubicBezTo>
                    <a:pt x="1145" y="71"/>
                    <a:pt x="1164" y="142"/>
                    <a:pt x="1119" y="201"/>
                  </a:cubicBezTo>
                  <a:cubicBezTo>
                    <a:pt x="1086" y="240"/>
                    <a:pt x="1054" y="246"/>
                    <a:pt x="1015" y="272"/>
                  </a:cubicBezTo>
                  <a:cubicBezTo>
                    <a:pt x="918" y="336"/>
                    <a:pt x="892" y="414"/>
                    <a:pt x="867" y="517"/>
                  </a:cubicBezTo>
                  <a:cubicBezTo>
                    <a:pt x="873" y="576"/>
                    <a:pt x="873" y="621"/>
                    <a:pt x="841" y="660"/>
                  </a:cubicBezTo>
                  <a:cubicBezTo>
                    <a:pt x="795" y="705"/>
                    <a:pt x="744" y="705"/>
                    <a:pt x="718" y="763"/>
                  </a:cubicBezTo>
                  <a:cubicBezTo>
                    <a:pt x="653" y="731"/>
                    <a:pt x="634" y="660"/>
                    <a:pt x="563" y="660"/>
                  </a:cubicBezTo>
                  <a:cubicBezTo>
                    <a:pt x="537" y="660"/>
                    <a:pt x="524" y="686"/>
                    <a:pt x="498" y="705"/>
                  </a:cubicBezTo>
                  <a:lnTo>
                    <a:pt x="498" y="705"/>
                  </a:lnTo>
                  <a:cubicBezTo>
                    <a:pt x="498" y="737"/>
                    <a:pt x="530" y="750"/>
                    <a:pt x="530" y="783"/>
                  </a:cubicBezTo>
                  <a:cubicBezTo>
                    <a:pt x="530" y="834"/>
                    <a:pt x="524" y="860"/>
                    <a:pt x="504" y="905"/>
                  </a:cubicBezTo>
                  <a:cubicBezTo>
                    <a:pt x="504" y="919"/>
                    <a:pt x="491" y="925"/>
                    <a:pt x="491" y="944"/>
                  </a:cubicBezTo>
                  <a:cubicBezTo>
                    <a:pt x="491" y="964"/>
                    <a:pt x="511" y="970"/>
                    <a:pt x="511" y="996"/>
                  </a:cubicBezTo>
                  <a:cubicBezTo>
                    <a:pt x="517" y="1028"/>
                    <a:pt x="491" y="1054"/>
                    <a:pt x="517" y="1080"/>
                  </a:cubicBezTo>
                  <a:cubicBezTo>
                    <a:pt x="530" y="1100"/>
                    <a:pt x="550" y="1093"/>
                    <a:pt x="569" y="1100"/>
                  </a:cubicBezTo>
                  <a:cubicBezTo>
                    <a:pt x="575" y="1106"/>
                    <a:pt x="575" y="1112"/>
                    <a:pt x="582" y="1119"/>
                  </a:cubicBezTo>
                  <a:cubicBezTo>
                    <a:pt x="601" y="1138"/>
                    <a:pt x="608" y="1158"/>
                    <a:pt x="608" y="1190"/>
                  </a:cubicBezTo>
                  <a:cubicBezTo>
                    <a:pt x="608" y="1319"/>
                    <a:pt x="608" y="1319"/>
                    <a:pt x="608" y="1319"/>
                  </a:cubicBezTo>
                  <a:cubicBezTo>
                    <a:pt x="608" y="1365"/>
                    <a:pt x="569" y="1384"/>
                    <a:pt x="524" y="1384"/>
                  </a:cubicBezTo>
                  <a:cubicBezTo>
                    <a:pt x="485" y="1384"/>
                    <a:pt x="459" y="1365"/>
                    <a:pt x="420" y="1365"/>
                  </a:cubicBezTo>
                  <a:cubicBezTo>
                    <a:pt x="407" y="1365"/>
                    <a:pt x="407" y="1391"/>
                    <a:pt x="401" y="1404"/>
                  </a:cubicBezTo>
                  <a:cubicBezTo>
                    <a:pt x="388" y="1423"/>
                    <a:pt x="382" y="1442"/>
                    <a:pt x="362" y="1455"/>
                  </a:cubicBezTo>
                  <a:cubicBezTo>
                    <a:pt x="343" y="1475"/>
                    <a:pt x="317" y="1475"/>
                    <a:pt x="297" y="1494"/>
                  </a:cubicBezTo>
                  <a:cubicBezTo>
                    <a:pt x="291" y="1500"/>
                    <a:pt x="291" y="1507"/>
                    <a:pt x="291" y="1513"/>
                  </a:cubicBezTo>
                  <a:cubicBezTo>
                    <a:pt x="259" y="1578"/>
                    <a:pt x="252" y="1610"/>
                    <a:pt x="226" y="1675"/>
                  </a:cubicBezTo>
                  <a:cubicBezTo>
                    <a:pt x="213" y="1720"/>
                    <a:pt x="200" y="1753"/>
                    <a:pt x="194" y="1798"/>
                  </a:cubicBezTo>
                  <a:cubicBezTo>
                    <a:pt x="194" y="1811"/>
                    <a:pt x="194" y="1824"/>
                    <a:pt x="187" y="1830"/>
                  </a:cubicBezTo>
                  <a:cubicBezTo>
                    <a:pt x="168" y="1895"/>
                    <a:pt x="136" y="1921"/>
                    <a:pt x="136" y="1979"/>
                  </a:cubicBezTo>
                  <a:cubicBezTo>
                    <a:pt x="136" y="2011"/>
                    <a:pt x="162" y="2024"/>
                    <a:pt x="162" y="2050"/>
                  </a:cubicBezTo>
                  <a:cubicBezTo>
                    <a:pt x="162" y="2069"/>
                    <a:pt x="149" y="2076"/>
                    <a:pt x="142" y="2095"/>
                  </a:cubicBezTo>
                  <a:cubicBezTo>
                    <a:pt x="136" y="2115"/>
                    <a:pt x="136" y="2128"/>
                    <a:pt x="123" y="2147"/>
                  </a:cubicBezTo>
                  <a:cubicBezTo>
                    <a:pt x="116" y="2160"/>
                    <a:pt x="110" y="2167"/>
                    <a:pt x="97" y="2180"/>
                  </a:cubicBezTo>
                  <a:cubicBezTo>
                    <a:pt x="97" y="2180"/>
                    <a:pt x="84" y="2180"/>
                    <a:pt x="84" y="2192"/>
                  </a:cubicBezTo>
                  <a:cubicBezTo>
                    <a:pt x="84" y="2205"/>
                    <a:pt x="91" y="2218"/>
                    <a:pt x="91" y="2231"/>
                  </a:cubicBezTo>
                  <a:cubicBezTo>
                    <a:pt x="91" y="2238"/>
                    <a:pt x="84" y="2238"/>
                    <a:pt x="84" y="2244"/>
                  </a:cubicBezTo>
                  <a:cubicBezTo>
                    <a:pt x="84" y="2251"/>
                    <a:pt x="91" y="2257"/>
                    <a:pt x="84" y="2270"/>
                  </a:cubicBezTo>
                  <a:cubicBezTo>
                    <a:pt x="77" y="2289"/>
                    <a:pt x="58" y="2296"/>
                    <a:pt x="39" y="2315"/>
                  </a:cubicBezTo>
                  <a:cubicBezTo>
                    <a:pt x="26" y="2341"/>
                    <a:pt x="32" y="2361"/>
                    <a:pt x="32" y="2393"/>
                  </a:cubicBezTo>
                  <a:cubicBezTo>
                    <a:pt x="32" y="2419"/>
                    <a:pt x="32" y="2438"/>
                    <a:pt x="19" y="2458"/>
                  </a:cubicBezTo>
                  <a:cubicBezTo>
                    <a:pt x="13" y="2477"/>
                    <a:pt x="0" y="2483"/>
                    <a:pt x="0" y="2503"/>
                  </a:cubicBezTo>
                  <a:cubicBezTo>
                    <a:pt x="0" y="2529"/>
                    <a:pt x="13" y="2535"/>
                    <a:pt x="19" y="2561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3" name="Freeform 89">
              <a:extLst>
                <a:ext uri="{FF2B5EF4-FFF2-40B4-BE49-F238E27FC236}">
                  <a16:creationId xmlns:a16="http://schemas.microsoft.com/office/drawing/2014/main" id="{3889C691-D6CA-6B40-A5A1-AAF5FD99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3215" y="5631345"/>
              <a:ext cx="1619638" cy="1622795"/>
            </a:xfrm>
            <a:custGeom>
              <a:avLst/>
              <a:gdLst>
                <a:gd name="T0" fmla="*/ 7 w 2342"/>
                <a:gd name="T1" fmla="*/ 181 h 2348"/>
                <a:gd name="T2" fmla="*/ 123 w 2342"/>
                <a:gd name="T3" fmla="*/ 200 h 2348"/>
                <a:gd name="T4" fmla="*/ 207 w 2342"/>
                <a:gd name="T5" fmla="*/ 187 h 2348"/>
                <a:gd name="T6" fmla="*/ 304 w 2342"/>
                <a:gd name="T7" fmla="*/ 136 h 2348"/>
                <a:gd name="T8" fmla="*/ 362 w 2342"/>
                <a:gd name="T9" fmla="*/ 200 h 2348"/>
                <a:gd name="T10" fmla="*/ 401 w 2342"/>
                <a:gd name="T11" fmla="*/ 343 h 2348"/>
                <a:gd name="T12" fmla="*/ 382 w 2342"/>
                <a:gd name="T13" fmla="*/ 349 h 2348"/>
                <a:gd name="T14" fmla="*/ 272 w 2342"/>
                <a:gd name="T15" fmla="*/ 323 h 2348"/>
                <a:gd name="T16" fmla="*/ 123 w 2342"/>
                <a:gd name="T17" fmla="*/ 414 h 2348"/>
                <a:gd name="T18" fmla="*/ 123 w 2342"/>
                <a:gd name="T19" fmla="*/ 381 h 2348"/>
                <a:gd name="T20" fmla="*/ 0 w 2342"/>
                <a:gd name="T21" fmla="*/ 291 h 2348"/>
                <a:gd name="T22" fmla="*/ 13 w 2342"/>
                <a:gd name="T23" fmla="*/ 213 h 2348"/>
                <a:gd name="T24" fmla="*/ 272 w 2342"/>
                <a:gd name="T25" fmla="*/ 459 h 2348"/>
                <a:gd name="T26" fmla="*/ 259 w 2342"/>
                <a:gd name="T27" fmla="*/ 433 h 2348"/>
                <a:gd name="T28" fmla="*/ 233 w 2342"/>
                <a:gd name="T29" fmla="*/ 478 h 2348"/>
                <a:gd name="T30" fmla="*/ 233 w 2342"/>
                <a:gd name="T31" fmla="*/ 537 h 2348"/>
                <a:gd name="T32" fmla="*/ 272 w 2342"/>
                <a:gd name="T33" fmla="*/ 459 h 2348"/>
                <a:gd name="T34" fmla="*/ 860 w 2342"/>
                <a:gd name="T35" fmla="*/ 440 h 2348"/>
                <a:gd name="T36" fmla="*/ 970 w 2342"/>
                <a:gd name="T37" fmla="*/ 614 h 2348"/>
                <a:gd name="T38" fmla="*/ 1158 w 2342"/>
                <a:gd name="T39" fmla="*/ 1190 h 2348"/>
                <a:gd name="T40" fmla="*/ 1119 w 2342"/>
                <a:gd name="T41" fmla="*/ 1403 h 2348"/>
                <a:gd name="T42" fmla="*/ 1138 w 2342"/>
                <a:gd name="T43" fmla="*/ 1545 h 2348"/>
                <a:gd name="T44" fmla="*/ 1248 w 2342"/>
                <a:gd name="T45" fmla="*/ 1552 h 2348"/>
                <a:gd name="T46" fmla="*/ 1391 w 2342"/>
                <a:gd name="T47" fmla="*/ 1642 h 2348"/>
                <a:gd name="T48" fmla="*/ 1423 w 2342"/>
                <a:gd name="T49" fmla="*/ 2063 h 2348"/>
                <a:gd name="T50" fmla="*/ 1423 w 2342"/>
                <a:gd name="T51" fmla="*/ 2257 h 2348"/>
                <a:gd name="T52" fmla="*/ 1332 w 2342"/>
                <a:gd name="T53" fmla="*/ 2257 h 2348"/>
                <a:gd name="T54" fmla="*/ 1442 w 2342"/>
                <a:gd name="T55" fmla="*/ 2347 h 2348"/>
                <a:gd name="T56" fmla="*/ 1500 w 2342"/>
                <a:gd name="T57" fmla="*/ 2270 h 2348"/>
                <a:gd name="T58" fmla="*/ 1675 w 2342"/>
                <a:gd name="T59" fmla="*/ 2063 h 2348"/>
                <a:gd name="T60" fmla="*/ 1779 w 2342"/>
                <a:gd name="T61" fmla="*/ 1966 h 2348"/>
                <a:gd name="T62" fmla="*/ 1908 w 2342"/>
                <a:gd name="T63" fmla="*/ 1882 h 2348"/>
                <a:gd name="T64" fmla="*/ 1895 w 2342"/>
                <a:gd name="T65" fmla="*/ 1804 h 2348"/>
                <a:gd name="T66" fmla="*/ 1908 w 2342"/>
                <a:gd name="T67" fmla="*/ 1714 h 2348"/>
                <a:gd name="T68" fmla="*/ 1979 w 2342"/>
                <a:gd name="T69" fmla="*/ 1675 h 2348"/>
                <a:gd name="T70" fmla="*/ 2031 w 2342"/>
                <a:gd name="T71" fmla="*/ 1545 h 2348"/>
                <a:gd name="T72" fmla="*/ 2089 w 2342"/>
                <a:gd name="T73" fmla="*/ 1390 h 2348"/>
                <a:gd name="T74" fmla="*/ 2063 w 2342"/>
                <a:gd name="T75" fmla="*/ 1287 h 2348"/>
                <a:gd name="T76" fmla="*/ 2134 w 2342"/>
                <a:gd name="T77" fmla="*/ 1216 h 2348"/>
                <a:gd name="T78" fmla="*/ 2095 w 2342"/>
                <a:gd name="T79" fmla="*/ 1190 h 2348"/>
                <a:gd name="T80" fmla="*/ 2180 w 2342"/>
                <a:gd name="T81" fmla="*/ 996 h 2348"/>
                <a:gd name="T82" fmla="*/ 2322 w 2342"/>
                <a:gd name="T83" fmla="*/ 808 h 2348"/>
                <a:gd name="T84" fmla="*/ 2335 w 2342"/>
                <a:gd name="T85" fmla="*/ 595 h 2348"/>
                <a:gd name="T86" fmla="*/ 2270 w 2342"/>
                <a:gd name="T87" fmla="*/ 459 h 2348"/>
                <a:gd name="T88" fmla="*/ 2128 w 2342"/>
                <a:gd name="T89" fmla="*/ 446 h 2348"/>
                <a:gd name="T90" fmla="*/ 1908 w 2342"/>
                <a:gd name="T91" fmla="*/ 401 h 2348"/>
                <a:gd name="T92" fmla="*/ 1766 w 2342"/>
                <a:gd name="T93" fmla="*/ 155 h 2348"/>
                <a:gd name="T94" fmla="*/ 1539 w 2342"/>
                <a:gd name="T95" fmla="*/ 116 h 2348"/>
                <a:gd name="T96" fmla="*/ 1248 w 2342"/>
                <a:gd name="T97" fmla="*/ 13 h 2348"/>
                <a:gd name="T98" fmla="*/ 1158 w 2342"/>
                <a:gd name="T99" fmla="*/ 0 h 2348"/>
                <a:gd name="T100" fmla="*/ 1100 w 2342"/>
                <a:gd name="T101" fmla="*/ 77 h 2348"/>
                <a:gd name="T102" fmla="*/ 1009 w 2342"/>
                <a:gd name="T103" fmla="*/ 252 h 2348"/>
                <a:gd name="T104" fmla="*/ 860 w 2342"/>
                <a:gd name="T105" fmla="*/ 440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2" h="2348">
                  <a:moveTo>
                    <a:pt x="7" y="181"/>
                  </a:moveTo>
                  <a:lnTo>
                    <a:pt x="7" y="181"/>
                  </a:lnTo>
                  <a:cubicBezTo>
                    <a:pt x="78" y="181"/>
                    <a:pt x="78" y="181"/>
                    <a:pt x="78" y="181"/>
                  </a:cubicBezTo>
                  <a:cubicBezTo>
                    <a:pt x="97" y="181"/>
                    <a:pt x="103" y="200"/>
                    <a:pt x="123" y="200"/>
                  </a:cubicBezTo>
                  <a:cubicBezTo>
                    <a:pt x="136" y="200"/>
                    <a:pt x="142" y="187"/>
                    <a:pt x="155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33" y="194"/>
                    <a:pt x="233" y="194"/>
                    <a:pt x="233" y="194"/>
                  </a:cubicBezTo>
                  <a:cubicBezTo>
                    <a:pt x="265" y="181"/>
                    <a:pt x="265" y="136"/>
                    <a:pt x="304" y="136"/>
                  </a:cubicBezTo>
                  <a:cubicBezTo>
                    <a:pt x="317" y="136"/>
                    <a:pt x="310" y="168"/>
                    <a:pt x="317" y="181"/>
                  </a:cubicBezTo>
                  <a:cubicBezTo>
                    <a:pt x="330" y="194"/>
                    <a:pt x="349" y="187"/>
                    <a:pt x="362" y="200"/>
                  </a:cubicBezTo>
                  <a:cubicBezTo>
                    <a:pt x="382" y="220"/>
                    <a:pt x="375" y="239"/>
                    <a:pt x="382" y="265"/>
                  </a:cubicBezTo>
                  <a:cubicBezTo>
                    <a:pt x="382" y="297"/>
                    <a:pt x="401" y="310"/>
                    <a:pt x="401" y="343"/>
                  </a:cubicBezTo>
                  <a:cubicBezTo>
                    <a:pt x="401" y="362"/>
                    <a:pt x="401" y="362"/>
                    <a:pt x="401" y="362"/>
                  </a:cubicBezTo>
                  <a:cubicBezTo>
                    <a:pt x="395" y="355"/>
                    <a:pt x="395" y="349"/>
                    <a:pt x="382" y="349"/>
                  </a:cubicBezTo>
                  <a:cubicBezTo>
                    <a:pt x="349" y="349"/>
                    <a:pt x="343" y="375"/>
                    <a:pt x="310" y="388"/>
                  </a:cubicBezTo>
                  <a:cubicBezTo>
                    <a:pt x="310" y="355"/>
                    <a:pt x="304" y="323"/>
                    <a:pt x="272" y="323"/>
                  </a:cubicBezTo>
                  <a:cubicBezTo>
                    <a:pt x="246" y="323"/>
                    <a:pt x="246" y="355"/>
                    <a:pt x="220" y="375"/>
                  </a:cubicBezTo>
                  <a:cubicBezTo>
                    <a:pt x="188" y="401"/>
                    <a:pt x="155" y="394"/>
                    <a:pt x="123" y="414"/>
                  </a:cubicBezTo>
                  <a:cubicBezTo>
                    <a:pt x="110" y="414"/>
                    <a:pt x="110" y="414"/>
                    <a:pt x="110" y="414"/>
                  </a:cubicBezTo>
                  <a:cubicBezTo>
                    <a:pt x="117" y="401"/>
                    <a:pt x="123" y="394"/>
                    <a:pt x="123" y="381"/>
                  </a:cubicBezTo>
                  <a:cubicBezTo>
                    <a:pt x="123" y="304"/>
                    <a:pt x="123" y="304"/>
                    <a:pt x="123" y="304"/>
                  </a:cubicBezTo>
                  <a:cubicBezTo>
                    <a:pt x="78" y="291"/>
                    <a:pt x="52" y="291"/>
                    <a:pt x="0" y="291"/>
                  </a:cubicBezTo>
                  <a:cubicBezTo>
                    <a:pt x="0" y="284"/>
                    <a:pt x="0" y="284"/>
                    <a:pt x="0" y="278"/>
                  </a:cubicBezTo>
                  <a:cubicBezTo>
                    <a:pt x="0" y="252"/>
                    <a:pt x="13" y="239"/>
                    <a:pt x="13" y="213"/>
                  </a:cubicBezTo>
                  <a:cubicBezTo>
                    <a:pt x="13" y="200"/>
                    <a:pt x="13" y="194"/>
                    <a:pt x="7" y="181"/>
                  </a:cubicBezTo>
                  <a:close/>
                  <a:moveTo>
                    <a:pt x="272" y="459"/>
                  </a:moveTo>
                  <a:lnTo>
                    <a:pt x="272" y="459"/>
                  </a:lnTo>
                  <a:cubicBezTo>
                    <a:pt x="272" y="446"/>
                    <a:pt x="265" y="440"/>
                    <a:pt x="259" y="433"/>
                  </a:cubicBezTo>
                  <a:cubicBezTo>
                    <a:pt x="246" y="440"/>
                    <a:pt x="246" y="440"/>
                    <a:pt x="246" y="440"/>
                  </a:cubicBezTo>
                  <a:cubicBezTo>
                    <a:pt x="246" y="453"/>
                    <a:pt x="246" y="465"/>
                    <a:pt x="233" y="478"/>
                  </a:cubicBezTo>
                  <a:cubicBezTo>
                    <a:pt x="226" y="491"/>
                    <a:pt x="207" y="491"/>
                    <a:pt x="207" y="504"/>
                  </a:cubicBezTo>
                  <a:cubicBezTo>
                    <a:pt x="207" y="517"/>
                    <a:pt x="226" y="524"/>
                    <a:pt x="233" y="537"/>
                  </a:cubicBezTo>
                  <a:cubicBezTo>
                    <a:pt x="239" y="562"/>
                    <a:pt x="239" y="575"/>
                    <a:pt x="252" y="601"/>
                  </a:cubicBezTo>
                  <a:cubicBezTo>
                    <a:pt x="272" y="550"/>
                    <a:pt x="272" y="511"/>
                    <a:pt x="272" y="459"/>
                  </a:cubicBezTo>
                  <a:close/>
                  <a:moveTo>
                    <a:pt x="860" y="440"/>
                  </a:moveTo>
                  <a:lnTo>
                    <a:pt x="860" y="440"/>
                  </a:lnTo>
                  <a:cubicBezTo>
                    <a:pt x="873" y="446"/>
                    <a:pt x="880" y="459"/>
                    <a:pt x="893" y="472"/>
                  </a:cubicBezTo>
                  <a:cubicBezTo>
                    <a:pt x="931" y="524"/>
                    <a:pt x="951" y="556"/>
                    <a:pt x="970" y="614"/>
                  </a:cubicBezTo>
                  <a:cubicBezTo>
                    <a:pt x="1009" y="705"/>
                    <a:pt x="1054" y="744"/>
                    <a:pt x="1093" y="841"/>
                  </a:cubicBezTo>
                  <a:cubicBezTo>
                    <a:pt x="1151" y="970"/>
                    <a:pt x="1158" y="1054"/>
                    <a:pt x="1158" y="1190"/>
                  </a:cubicBezTo>
                  <a:cubicBezTo>
                    <a:pt x="1158" y="1235"/>
                    <a:pt x="1158" y="1235"/>
                    <a:pt x="1158" y="1235"/>
                  </a:cubicBezTo>
                  <a:cubicBezTo>
                    <a:pt x="1158" y="1300"/>
                    <a:pt x="1125" y="1332"/>
                    <a:pt x="1119" y="1403"/>
                  </a:cubicBezTo>
                  <a:cubicBezTo>
                    <a:pt x="1119" y="1410"/>
                    <a:pt x="1119" y="1410"/>
                    <a:pt x="1119" y="1416"/>
                  </a:cubicBezTo>
                  <a:cubicBezTo>
                    <a:pt x="1119" y="1468"/>
                    <a:pt x="1125" y="1507"/>
                    <a:pt x="1138" y="1545"/>
                  </a:cubicBezTo>
                  <a:lnTo>
                    <a:pt x="1138" y="1545"/>
                  </a:lnTo>
                  <a:cubicBezTo>
                    <a:pt x="1177" y="1545"/>
                    <a:pt x="1203" y="1552"/>
                    <a:pt x="1248" y="1552"/>
                  </a:cubicBezTo>
                  <a:cubicBezTo>
                    <a:pt x="1384" y="1552"/>
                    <a:pt x="1384" y="1552"/>
                    <a:pt x="1384" y="1552"/>
                  </a:cubicBezTo>
                  <a:cubicBezTo>
                    <a:pt x="1391" y="1642"/>
                    <a:pt x="1391" y="1642"/>
                    <a:pt x="1391" y="1642"/>
                  </a:cubicBezTo>
                  <a:cubicBezTo>
                    <a:pt x="1391" y="1752"/>
                    <a:pt x="1391" y="1817"/>
                    <a:pt x="1391" y="1927"/>
                  </a:cubicBezTo>
                  <a:cubicBezTo>
                    <a:pt x="1391" y="1979"/>
                    <a:pt x="1416" y="2005"/>
                    <a:pt x="1423" y="2063"/>
                  </a:cubicBezTo>
                  <a:cubicBezTo>
                    <a:pt x="1429" y="2095"/>
                    <a:pt x="1423" y="2108"/>
                    <a:pt x="1423" y="2140"/>
                  </a:cubicBezTo>
                  <a:cubicBezTo>
                    <a:pt x="1423" y="2186"/>
                    <a:pt x="1429" y="2212"/>
                    <a:pt x="1423" y="2257"/>
                  </a:cubicBezTo>
                  <a:cubicBezTo>
                    <a:pt x="1332" y="2257"/>
                    <a:pt x="1332" y="2257"/>
                    <a:pt x="1332" y="2257"/>
                  </a:cubicBezTo>
                  <a:lnTo>
                    <a:pt x="1332" y="2257"/>
                  </a:lnTo>
                  <a:cubicBezTo>
                    <a:pt x="1332" y="2263"/>
                    <a:pt x="1371" y="2289"/>
                    <a:pt x="1397" y="2308"/>
                  </a:cubicBezTo>
                  <a:cubicBezTo>
                    <a:pt x="1416" y="2321"/>
                    <a:pt x="1416" y="2347"/>
                    <a:pt x="1442" y="2347"/>
                  </a:cubicBezTo>
                  <a:cubicBezTo>
                    <a:pt x="1455" y="2347"/>
                    <a:pt x="1468" y="2334"/>
                    <a:pt x="1475" y="2321"/>
                  </a:cubicBezTo>
                  <a:cubicBezTo>
                    <a:pt x="1481" y="2302"/>
                    <a:pt x="1488" y="2289"/>
                    <a:pt x="1500" y="2270"/>
                  </a:cubicBezTo>
                  <a:cubicBezTo>
                    <a:pt x="1526" y="2244"/>
                    <a:pt x="1539" y="2224"/>
                    <a:pt x="1565" y="2198"/>
                  </a:cubicBezTo>
                  <a:cubicBezTo>
                    <a:pt x="1611" y="2147"/>
                    <a:pt x="1643" y="2121"/>
                    <a:pt x="1675" y="2063"/>
                  </a:cubicBezTo>
                  <a:cubicBezTo>
                    <a:pt x="1688" y="2037"/>
                    <a:pt x="1682" y="2017"/>
                    <a:pt x="1701" y="1992"/>
                  </a:cubicBezTo>
                  <a:cubicBezTo>
                    <a:pt x="1720" y="1972"/>
                    <a:pt x="1753" y="1972"/>
                    <a:pt x="1779" y="1966"/>
                  </a:cubicBezTo>
                  <a:cubicBezTo>
                    <a:pt x="1804" y="1953"/>
                    <a:pt x="1824" y="1933"/>
                    <a:pt x="1850" y="1921"/>
                  </a:cubicBezTo>
                  <a:cubicBezTo>
                    <a:pt x="1876" y="1908"/>
                    <a:pt x="1908" y="1908"/>
                    <a:pt x="1908" y="1882"/>
                  </a:cubicBezTo>
                  <a:cubicBezTo>
                    <a:pt x="1908" y="1875"/>
                    <a:pt x="1902" y="1869"/>
                    <a:pt x="1902" y="1862"/>
                  </a:cubicBezTo>
                  <a:cubicBezTo>
                    <a:pt x="1895" y="1843"/>
                    <a:pt x="1895" y="1830"/>
                    <a:pt x="1895" y="1804"/>
                  </a:cubicBezTo>
                  <a:cubicBezTo>
                    <a:pt x="1895" y="1785"/>
                    <a:pt x="1895" y="1772"/>
                    <a:pt x="1902" y="1752"/>
                  </a:cubicBezTo>
                  <a:cubicBezTo>
                    <a:pt x="1902" y="1739"/>
                    <a:pt x="1902" y="1720"/>
                    <a:pt x="1908" y="1714"/>
                  </a:cubicBezTo>
                  <a:cubicBezTo>
                    <a:pt x="1914" y="1707"/>
                    <a:pt x="1934" y="1714"/>
                    <a:pt x="1940" y="1707"/>
                  </a:cubicBezTo>
                  <a:cubicBezTo>
                    <a:pt x="1960" y="1701"/>
                    <a:pt x="1966" y="1688"/>
                    <a:pt x="1979" y="1675"/>
                  </a:cubicBezTo>
                  <a:cubicBezTo>
                    <a:pt x="2005" y="1655"/>
                    <a:pt x="2031" y="1642"/>
                    <a:pt x="2031" y="1617"/>
                  </a:cubicBezTo>
                  <a:cubicBezTo>
                    <a:pt x="2031" y="1545"/>
                    <a:pt x="2031" y="1545"/>
                    <a:pt x="2031" y="1545"/>
                  </a:cubicBezTo>
                  <a:cubicBezTo>
                    <a:pt x="2031" y="1526"/>
                    <a:pt x="2024" y="1513"/>
                    <a:pt x="2031" y="1494"/>
                  </a:cubicBezTo>
                  <a:cubicBezTo>
                    <a:pt x="2050" y="1448"/>
                    <a:pt x="2089" y="1436"/>
                    <a:pt x="2089" y="1390"/>
                  </a:cubicBezTo>
                  <a:cubicBezTo>
                    <a:pt x="2089" y="1364"/>
                    <a:pt x="2089" y="1345"/>
                    <a:pt x="2076" y="1319"/>
                  </a:cubicBezTo>
                  <a:cubicBezTo>
                    <a:pt x="2076" y="1306"/>
                    <a:pt x="2063" y="1300"/>
                    <a:pt x="2063" y="1287"/>
                  </a:cubicBezTo>
                  <a:cubicBezTo>
                    <a:pt x="2063" y="1274"/>
                    <a:pt x="2076" y="1280"/>
                    <a:pt x="2076" y="1274"/>
                  </a:cubicBezTo>
                  <a:cubicBezTo>
                    <a:pt x="2095" y="1248"/>
                    <a:pt x="2115" y="1235"/>
                    <a:pt x="2134" y="1216"/>
                  </a:cubicBezTo>
                  <a:lnTo>
                    <a:pt x="2134" y="1216"/>
                  </a:lnTo>
                  <a:cubicBezTo>
                    <a:pt x="2128" y="1203"/>
                    <a:pt x="2115" y="1196"/>
                    <a:pt x="2095" y="1190"/>
                  </a:cubicBezTo>
                  <a:cubicBezTo>
                    <a:pt x="2089" y="1170"/>
                    <a:pt x="2089" y="1170"/>
                    <a:pt x="2089" y="1170"/>
                  </a:cubicBezTo>
                  <a:cubicBezTo>
                    <a:pt x="2134" y="1112"/>
                    <a:pt x="2128" y="1054"/>
                    <a:pt x="2180" y="996"/>
                  </a:cubicBezTo>
                  <a:cubicBezTo>
                    <a:pt x="2212" y="963"/>
                    <a:pt x="2264" y="996"/>
                    <a:pt x="2302" y="957"/>
                  </a:cubicBezTo>
                  <a:cubicBezTo>
                    <a:pt x="2335" y="918"/>
                    <a:pt x="2322" y="866"/>
                    <a:pt x="2322" y="808"/>
                  </a:cubicBezTo>
                  <a:cubicBezTo>
                    <a:pt x="2322" y="737"/>
                    <a:pt x="2302" y="679"/>
                    <a:pt x="2238" y="646"/>
                  </a:cubicBezTo>
                  <a:cubicBezTo>
                    <a:pt x="2264" y="614"/>
                    <a:pt x="2290" y="595"/>
                    <a:pt x="2335" y="595"/>
                  </a:cubicBezTo>
                  <a:cubicBezTo>
                    <a:pt x="2335" y="543"/>
                    <a:pt x="2341" y="517"/>
                    <a:pt x="2335" y="465"/>
                  </a:cubicBezTo>
                  <a:cubicBezTo>
                    <a:pt x="2309" y="465"/>
                    <a:pt x="2296" y="459"/>
                    <a:pt x="2270" y="459"/>
                  </a:cubicBezTo>
                  <a:cubicBezTo>
                    <a:pt x="2231" y="459"/>
                    <a:pt x="2218" y="498"/>
                    <a:pt x="2180" y="498"/>
                  </a:cubicBezTo>
                  <a:cubicBezTo>
                    <a:pt x="2154" y="498"/>
                    <a:pt x="2154" y="446"/>
                    <a:pt x="2128" y="446"/>
                  </a:cubicBezTo>
                  <a:cubicBezTo>
                    <a:pt x="2076" y="446"/>
                    <a:pt x="2057" y="498"/>
                    <a:pt x="2005" y="498"/>
                  </a:cubicBezTo>
                  <a:cubicBezTo>
                    <a:pt x="1947" y="498"/>
                    <a:pt x="1934" y="446"/>
                    <a:pt x="1908" y="401"/>
                  </a:cubicBezTo>
                  <a:cubicBezTo>
                    <a:pt x="1876" y="336"/>
                    <a:pt x="1869" y="291"/>
                    <a:pt x="1850" y="220"/>
                  </a:cubicBezTo>
                  <a:cubicBezTo>
                    <a:pt x="1837" y="181"/>
                    <a:pt x="1798" y="174"/>
                    <a:pt x="1766" y="155"/>
                  </a:cubicBezTo>
                  <a:cubicBezTo>
                    <a:pt x="1720" y="123"/>
                    <a:pt x="1701" y="90"/>
                    <a:pt x="1649" y="90"/>
                  </a:cubicBezTo>
                  <a:cubicBezTo>
                    <a:pt x="1604" y="90"/>
                    <a:pt x="1585" y="103"/>
                    <a:pt x="1539" y="116"/>
                  </a:cubicBezTo>
                  <a:cubicBezTo>
                    <a:pt x="1488" y="116"/>
                    <a:pt x="1455" y="123"/>
                    <a:pt x="1403" y="103"/>
                  </a:cubicBezTo>
                  <a:cubicBezTo>
                    <a:pt x="1339" y="77"/>
                    <a:pt x="1313" y="32"/>
                    <a:pt x="1248" y="13"/>
                  </a:cubicBezTo>
                  <a:cubicBezTo>
                    <a:pt x="1216" y="6"/>
                    <a:pt x="1190" y="19"/>
                    <a:pt x="1158" y="0"/>
                  </a:cubicBezTo>
                  <a:lnTo>
                    <a:pt x="1158" y="0"/>
                  </a:lnTo>
                  <a:lnTo>
                    <a:pt x="1158" y="0"/>
                  </a:lnTo>
                  <a:cubicBezTo>
                    <a:pt x="1138" y="32"/>
                    <a:pt x="1125" y="45"/>
                    <a:pt x="1100" y="77"/>
                  </a:cubicBezTo>
                  <a:cubicBezTo>
                    <a:pt x="1061" y="123"/>
                    <a:pt x="1061" y="162"/>
                    <a:pt x="1035" y="220"/>
                  </a:cubicBezTo>
                  <a:cubicBezTo>
                    <a:pt x="1028" y="233"/>
                    <a:pt x="1022" y="239"/>
                    <a:pt x="1009" y="252"/>
                  </a:cubicBezTo>
                  <a:cubicBezTo>
                    <a:pt x="970" y="304"/>
                    <a:pt x="944" y="330"/>
                    <a:pt x="905" y="375"/>
                  </a:cubicBezTo>
                  <a:cubicBezTo>
                    <a:pt x="886" y="394"/>
                    <a:pt x="873" y="414"/>
                    <a:pt x="860" y="44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4" name="Freeform 90">
              <a:extLst>
                <a:ext uri="{FF2B5EF4-FFF2-40B4-BE49-F238E27FC236}">
                  <a16:creationId xmlns:a16="http://schemas.microsoft.com/office/drawing/2014/main" id="{523F6F8C-CE0B-0749-8126-759100F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0766" y="7519523"/>
              <a:ext cx="3150823" cy="2598912"/>
            </a:xfrm>
            <a:custGeom>
              <a:avLst/>
              <a:gdLst>
                <a:gd name="T0" fmla="*/ 4469 w 4554"/>
                <a:gd name="T1" fmla="*/ 3168 h 3757"/>
                <a:gd name="T2" fmla="*/ 4450 w 4554"/>
                <a:gd name="T3" fmla="*/ 3329 h 3757"/>
                <a:gd name="T4" fmla="*/ 4553 w 4554"/>
                <a:gd name="T5" fmla="*/ 3329 h 3757"/>
                <a:gd name="T6" fmla="*/ 4495 w 4554"/>
                <a:gd name="T7" fmla="*/ 3116 h 3757"/>
                <a:gd name="T8" fmla="*/ 2154 w 4554"/>
                <a:gd name="T9" fmla="*/ 3155 h 3757"/>
                <a:gd name="T10" fmla="*/ 2328 w 4554"/>
                <a:gd name="T11" fmla="*/ 3239 h 3757"/>
                <a:gd name="T12" fmla="*/ 2567 w 4554"/>
                <a:gd name="T13" fmla="*/ 3510 h 3757"/>
                <a:gd name="T14" fmla="*/ 2846 w 4554"/>
                <a:gd name="T15" fmla="*/ 3627 h 3757"/>
                <a:gd name="T16" fmla="*/ 3143 w 4554"/>
                <a:gd name="T17" fmla="*/ 3517 h 3757"/>
                <a:gd name="T18" fmla="*/ 3376 w 4554"/>
                <a:gd name="T19" fmla="*/ 3633 h 3757"/>
                <a:gd name="T20" fmla="*/ 3622 w 4554"/>
                <a:gd name="T21" fmla="*/ 3750 h 3757"/>
                <a:gd name="T22" fmla="*/ 3570 w 4554"/>
                <a:gd name="T23" fmla="*/ 3459 h 3757"/>
                <a:gd name="T24" fmla="*/ 3447 w 4554"/>
                <a:gd name="T25" fmla="*/ 3271 h 3757"/>
                <a:gd name="T26" fmla="*/ 3227 w 4554"/>
                <a:gd name="T27" fmla="*/ 3135 h 3757"/>
                <a:gd name="T28" fmla="*/ 3266 w 4554"/>
                <a:gd name="T29" fmla="*/ 3045 h 3757"/>
                <a:gd name="T30" fmla="*/ 3305 w 4554"/>
                <a:gd name="T31" fmla="*/ 2941 h 3757"/>
                <a:gd name="T32" fmla="*/ 3311 w 4554"/>
                <a:gd name="T33" fmla="*/ 2670 h 3757"/>
                <a:gd name="T34" fmla="*/ 3311 w 4554"/>
                <a:gd name="T35" fmla="*/ 2372 h 3757"/>
                <a:gd name="T36" fmla="*/ 3357 w 4554"/>
                <a:gd name="T37" fmla="*/ 2133 h 3757"/>
                <a:gd name="T38" fmla="*/ 3350 w 4554"/>
                <a:gd name="T39" fmla="*/ 2075 h 3757"/>
                <a:gd name="T40" fmla="*/ 3201 w 4554"/>
                <a:gd name="T41" fmla="*/ 1538 h 3757"/>
                <a:gd name="T42" fmla="*/ 3298 w 4554"/>
                <a:gd name="T43" fmla="*/ 1370 h 3757"/>
                <a:gd name="T44" fmla="*/ 3285 w 4554"/>
                <a:gd name="T45" fmla="*/ 1027 h 3757"/>
                <a:gd name="T46" fmla="*/ 3130 w 4554"/>
                <a:gd name="T47" fmla="*/ 1014 h 3757"/>
                <a:gd name="T48" fmla="*/ 3098 w 4554"/>
                <a:gd name="T49" fmla="*/ 1506 h 3757"/>
                <a:gd name="T50" fmla="*/ 2917 w 4554"/>
                <a:gd name="T51" fmla="*/ 1266 h 3757"/>
                <a:gd name="T52" fmla="*/ 2671 w 4554"/>
                <a:gd name="T53" fmla="*/ 1098 h 3757"/>
                <a:gd name="T54" fmla="*/ 2522 w 4554"/>
                <a:gd name="T55" fmla="*/ 1143 h 3757"/>
                <a:gd name="T56" fmla="*/ 2497 w 4554"/>
                <a:gd name="T57" fmla="*/ 891 h 3757"/>
                <a:gd name="T58" fmla="*/ 2645 w 4554"/>
                <a:gd name="T59" fmla="*/ 671 h 3757"/>
                <a:gd name="T60" fmla="*/ 2451 w 4554"/>
                <a:gd name="T61" fmla="*/ 549 h 3757"/>
                <a:gd name="T62" fmla="*/ 2406 w 4554"/>
                <a:gd name="T63" fmla="*/ 381 h 3757"/>
                <a:gd name="T64" fmla="*/ 2179 w 4554"/>
                <a:gd name="T65" fmla="*/ 194 h 3757"/>
                <a:gd name="T66" fmla="*/ 2063 w 4554"/>
                <a:gd name="T67" fmla="*/ 0 h 3757"/>
                <a:gd name="T68" fmla="*/ 1960 w 4554"/>
                <a:gd name="T69" fmla="*/ 155 h 3757"/>
                <a:gd name="T70" fmla="*/ 1876 w 4554"/>
                <a:gd name="T71" fmla="*/ 233 h 3757"/>
                <a:gd name="T72" fmla="*/ 1701 w 4554"/>
                <a:gd name="T73" fmla="*/ 181 h 3757"/>
                <a:gd name="T74" fmla="*/ 1565 w 4554"/>
                <a:gd name="T75" fmla="*/ 246 h 3757"/>
                <a:gd name="T76" fmla="*/ 1319 w 4554"/>
                <a:gd name="T77" fmla="*/ 252 h 3757"/>
                <a:gd name="T78" fmla="*/ 1196 w 4554"/>
                <a:gd name="T79" fmla="*/ 116 h 3757"/>
                <a:gd name="T80" fmla="*/ 1061 w 4554"/>
                <a:gd name="T81" fmla="*/ 142 h 3757"/>
                <a:gd name="T82" fmla="*/ 938 w 4554"/>
                <a:gd name="T83" fmla="*/ 187 h 3757"/>
                <a:gd name="T84" fmla="*/ 854 w 4554"/>
                <a:gd name="T85" fmla="*/ 310 h 3757"/>
                <a:gd name="T86" fmla="*/ 705 w 4554"/>
                <a:gd name="T87" fmla="*/ 97 h 3757"/>
                <a:gd name="T88" fmla="*/ 530 w 4554"/>
                <a:gd name="T89" fmla="*/ 362 h 3757"/>
                <a:gd name="T90" fmla="*/ 394 w 4554"/>
                <a:gd name="T91" fmla="*/ 414 h 3757"/>
                <a:gd name="T92" fmla="*/ 97 w 4554"/>
                <a:gd name="T93" fmla="*/ 362 h 3757"/>
                <a:gd name="T94" fmla="*/ 45 w 4554"/>
                <a:gd name="T95" fmla="*/ 349 h 3757"/>
                <a:gd name="T96" fmla="*/ 32 w 4554"/>
                <a:gd name="T97" fmla="*/ 621 h 3757"/>
                <a:gd name="T98" fmla="*/ 162 w 4554"/>
                <a:gd name="T99" fmla="*/ 827 h 3757"/>
                <a:gd name="T100" fmla="*/ 252 w 4554"/>
                <a:gd name="T101" fmla="*/ 1040 h 3757"/>
                <a:gd name="T102" fmla="*/ 362 w 4554"/>
                <a:gd name="T103" fmla="*/ 1215 h 3757"/>
                <a:gd name="T104" fmla="*/ 336 w 4554"/>
                <a:gd name="T105" fmla="*/ 1409 h 3757"/>
                <a:gd name="T106" fmla="*/ 420 w 4554"/>
                <a:gd name="T107" fmla="*/ 1590 h 3757"/>
                <a:gd name="T108" fmla="*/ 453 w 4554"/>
                <a:gd name="T109" fmla="*/ 1745 h 3757"/>
                <a:gd name="T110" fmla="*/ 698 w 4554"/>
                <a:gd name="T111" fmla="*/ 1887 h 3757"/>
                <a:gd name="T112" fmla="*/ 686 w 4554"/>
                <a:gd name="T113" fmla="*/ 2139 h 3757"/>
                <a:gd name="T114" fmla="*/ 686 w 4554"/>
                <a:gd name="T115" fmla="*/ 2340 h 3757"/>
                <a:gd name="T116" fmla="*/ 938 w 4554"/>
                <a:gd name="T117" fmla="*/ 2489 h 3757"/>
                <a:gd name="T118" fmla="*/ 1145 w 4554"/>
                <a:gd name="T119" fmla="*/ 2586 h 3757"/>
                <a:gd name="T120" fmla="*/ 1591 w 4554"/>
                <a:gd name="T121" fmla="*/ 2709 h 3757"/>
                <a:gd name="T122" fmla="*/ 1908 w 4554"/>
                <a:gd name="T123" fmla="*/ 2954 h 3757"/>
                <a:gd name="T124" fmla="*/ 2154 w 4554"/>
                <a:gd name="T125" fmla="*/ 3155 h 3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54" h="3757">
                  <a:moveTo>
                    <a:pt x="4469" y="3090"/>
                  </a:moveTo>
                  <a:lnTo>
                    <a:pt x="4469" y="3090"/>
                  </a:lnTo>
                  <a:cubicBezTo>
                    <a:pt x="4469" y="3168"/>
                    <a:pt x="4469" y="3168"/>
                    <a:pt x="4469" y="3168"/>
                  </a:cubicBezTo>
                  <a:cubicBezTo>
                    <a:pt x="4469" y="3206"/>
                    <a:pt x="4398" y="3187"/>
                    <a:pt x="4398" y="3219"/>
                  </a:cubicBezTo>
                  <a:cubicBezTo>
                    <a:pt x="4398" y="3245"/>
                    <a:pt x="4411" y="3265"/>
                    <a:pt x="4424" y="3290"/>
                  </a:cubicBezTo>
                  <a:cubicBezTo>
                    <a:pt x="4437" y="3303"/>
                    <a:pt x="4430" y="3329"/>
                    <a:pt x="4450" y="3329"/>
                  </a:cubicBezTo>
                  <a:cubicBezTo>
                    <a:pt x="4456" y="3329"/>
                    <a:pt x="4463" y="3323"/>
                    <a:pt x="4475" y="3323"/>
                  </a:cubicBezTo>
                  <a:cubicBezTo>
                    <a:pt x="4527" y="3329"/>
                    <a:pt x="4527" y="3329"/>
                    <a:pt x="4527" y="3329"/>
                  </a:cubicBezTo>
                  <a:cubicBezTo>
                    <a:pt x="4553" y="3329"/>
                    <a:pt x="4553" y="3329"/>
                    <a:pt x="4553" y="3329"/>
                  </a:cubicBezTo>
                  <a:cubicBezTo>
                    <a:pt x="4514" y="3239"/>
                    <a:pt x="4514" y="3239"/>
                    <a:pt x="4514" y="3239"/>
                  </a:cubicBezTo>
                  <a:cubicBezTo>
                    <a:pt x="4527" y="3213"/>
                    <a:pt x="4527" y="3213"/>
                    <a:pt x="4527" y="3213"/>
                  </a:cubicBezTo>
                  <a:cubicBezTo>
                    <a:pt x="4514" y="3174"/>
                    <a:pt x="4501" y="3155"/>
                    <a:pt x="4495" y="3116"/>
                  </a:cubicBezTo>
                  <a:cubicBezTo>
                    <a:pt x="4495" y="3097"/>
                    <a:pt x="4495" y="3051"/>
                    <a:pt x="4475" y="3064"/>
                  </a:cubicBezTo>
                  <a:cubicBezTo>
                    <a:pt x="4469" y="3071"/>
                    <a:pt x="4469" y="3083"/>
                    <a:pt x="4469" y="3090"/>
                  </a:cubicBezTo>
                  <a:close/>
                  <a:moveTo>
                    <a:pt x="2154" y="3155"/>
                  </a:moveTo>
                  <a:lnTo>
                    <a:pt x="2154" y="3155"/>
                  </a:lnTo>
                  <a:cubicBezTo>
                    <a:pt x="2205" y="3174"/>
                    <a:pt x="2231" y="3174"/>
                    <a:pt x="2277" y="3187"/>
                  </a:cubicBezTo>
                  <a:cubicBezTo>
                    <a:pt x="2302" y="3193"/>
                    <a:pt x="2309" y="3219"/>
                    <a:pt x="2328" y="3239"/>
                  </a:cubicBezTo>
                  <a:cubicBezTo>
                    <a:pt x="2354" y="3265"/>
                    <a:pt x="2374" y="3284"/>
                    <a:pt x="2399" y="3316"/>
                  </a:cubicBezTo>
                  <a:cubicBezTo>
                    <a:pt x="2438" y="3362"/>
                    <a:pt x="2477" y="3381"/>
                    <a:pt x="2516" y="3420"/>
                  </a:cubicBezTo>
                  <a:cubicBezTo>
                    <a:pt x="2542" y="3452"/>
                    <a:pt x="2542" y="3478"/>
                    <a:pt x="2567" y="3510"/>
                  </a:cubicBezTo>
                  <a:cubicBezTo>
                    <a:pt x="2587" y="3536"/>
                    <a:pt x="2613" y="3536"/>
                    <a:pt x="2639" y="3549"/>
                  </a:cubicBezTo>
                  <a:cubicBezTo>
                    <a:pt x="2684" y="3569"/>
                    <a:pt x="2716" y="3581"/>
                    <a:pt x="2768" y="3594"/>
                  </a:cubicBezTo>
                  <a:cubicBezTo>
                    <a:pt x="2794" y="3607"/>
                    <a:pt x="2813" y="3627"/>
                    <a:pt x="2846" y="3627"/>
                  </a:cubicBezTo>
                  <a:cubicBezTo>
                    <a:pt x="2878" y="3627"/>
                    <a:pt x="2891" y="3607"/>
                    <a:pt x="2923" y="3594"/>
                  </a:cubicBezTo>
                  <a:cubicBezTo>
                    <a:pt x="2975" y="3575"/>
                    <a:pt x="3007" y="3562"/>
                    <a:pt x="3059" y="3543"/>
                  </a:cubicBezTo>
                  <a:cubicBezTo>
                    <a:pt x="3092" y="3536"/>
                    <a:pt x="3111" y="3517"/>
                    <a:pt x="3143" y="3517"/>
                  </a:cubicBezTo>
                  <a:cubicBezTo>
                    <a:pt x="3162" y="3517"/>
                    <a:pt x="3169" y="3536"/>
                    <a:pt x="3182" y="3549"/>
                  </a:cubicBezTo>
                  <a:cubicBezTo>
                    <a:pt x="3214" y="3569"/>
                    <a:pt x="3234" y="3575"/>
                    <a:pt x="3273" y="3588"/>
                  </a:cubicBezTo>
                  <a:cubicBezTo>
                    <a:pt x="3311" y="3601"/>
                    <a:pt x="3337" y="3614"/>
                    <a:pt x="3376" y="3633"/>
                  </a:cubicBezTo>
                  <a:cubicBezTo>
                    <a:pt x="3415" y="3659"/>
                    <a:pt x="3447" y="3659"/>
                    <a:pt x="3486" y="3691"/>
                  </a:cubicBezTo>
                  <a:cubicBezTo>
                    <a:pt x="3518" y="3724"/>
                    <a:pt x="3544" y="3756"/>
                    <a:pt x="3589" y="3756"/>
                  </a:cubicBezTo>
                  <a:cubicBezTo>
                    <a:pt x="3602" y="3756"/>
                    <a:pt x="3609" y="3750"/>
                    <a:pt x="3622" y="3750"/>
                  </a:cubicBezTo>
                  <a:cubicBezTo>
                    <a:pt x="3564" y="3620"/>
                    <a:pt x="3564" y="3620"/>
                    <a:pt x="3564" y="3620"/>
                  </a:cubicBezTo>
                  <a:cubicBezTo>
                    <a:pt x="3583" y="3594"/>
                    <a:pt x="3596" y="3569"/>
                    <a:pt x="3596" y="3536"/>
                  </a:cubicBezTo>
                  <a:cubicBezTo>
                    <a:pt x="3596" y="3504"/>
                    <a:pt x="3570" y="3491"/>
                    <a:pt x="3570" y="3459"/>
                  </a:cubicBezTo>
                  <a:cubicBezTo>
                    <a:pt x="3570" y="3433"/>
                    <a:pt x="3583" y="3413"/>
                    <a:pt x="3589" y="3387"/>
                  </a:cubicBezTo>
                  <a:lnTo>
                    <a:pt x="3589" y="3387"/>
                  </a:lnTo>
                  <a:cubicBezTo>
                    <a:pt x="3538" y="3355"/>
                    <a:pt x="3499" y="3323"/>
                    <a:pt x="3447" y="3271"/>
                  </a:cubicBezTo>
                  <a:cubicBezTo>
                    <a:pt x="3421" y="3245"/>
                    <a:pt x="3395" y="3239"/>
                    <a:pt x="3369" y="3213"/>
                  </a:cubicBezTo>
                  <a:cubicBezTo>
                    <a:pt x="3344" y="3168"/>
                    <a:pt x="3318" y="3129"/>
                    <a:pt x="3266" y="3129"/>
                  </a:cubicBezTo>
                  <a:cubicBezTo>
                    <a:pt x="3253" y="3129"/>
                    <a:pt x="3247" y="3135"/>
                    <a:pt x="3227" y="3135"/>
                  </a:cubicBezTo>
                  <a:cubicBezTo>
                    <a:pt x="3214" y="3135"/>
                    <a:pt x="3201" y="3129"/>
                    <a:pt x="3188" y="3122"/>
                  </a:cubicBezTo>
                  <a:cubicBezTo>
                    <a:pt x="3195" y="3097"/>
                    <a:pt x="3214" y="3097"/>
                    <a:pt x="3227" y="3077"/>
                  </a:cubicBezTo>
                  <a:cubicBezTo>
                    <a:pt x="3240" y="3064"/>
                    <a:pt x="3247" y="3045"/>
                    <a:pt x="3266" y="3045"/>
                  </a:cubicBezTo>
                  <a:cubicBezTo>
                    <a:pt x="3285" y="3045"/>
                    <a:pt x="3298" y="3064"/>
                    <a:pt x="3311" y="3077"/>
                  </a:cubicBezTo>
                  <a:cubicBezTo>
                    <a:pt x="3311" y="3045"/>
                    <a:pt x="3311" y="3045"/>
                    <a:pt x="3311" y="3045"/>
                  </a:cubicBezTo>
                  <a:cubicBezTo>
                    <a:pt x="3305" y="2941"/>
                    <a:pt x="3305" y="2941"/>
                    <a:pt x="3305" y="2941"/>
                  </a:cubicBezTo>
                  <a:cubicBezTo>
                    <a:pt x="3305" y="2877"/>
                    <a:pt x="3305" y="2877"/>
                    <a:pt x="3305" y="2877"/>
                  </a:cubicBezTo>
                  <a:cubicBezTo>
                    <a:pt x="3305" y="2838"/>
                    <a:pt x="3318" y="2812"/>
                    <a:pt x="3318" y="2773"/>
                  </a:cubicBezTo>
                  <a:cubicBezTo>
                    <a:pt x="3318" y="2734"/>
                    <a:pt x="3311" y="2709"/>
                    <a:pt x="3311" y="2670"/>
                  </a:cubicBezTo>
                  <a:cubicBezTo>
                    <a:pt x="3311" y="2527"/>
                    <a:pt x="3311" y="2527"/>
                    <a:pt x="3311" y="2527"/>
                  </a:cubicBezTo>
                  <a:cubicBezTo>
                    <a:pt x="3305" y="2456"/>
                    <a:pt x="3305" y="2456"/>
                    <a:pt x="3305" y="2456"/>
                  </a:cubicBezTo>
                  <a:cubicBezTo>
                    <a:pt x="3311" y="2424"/>
                    <a:pt x="3311" y="2411"/>
                    <a:pt x="3311" y="2372"/>
                  </a:cubicBezTo>
                  <a:cubicBezTo>
                    <a:pt x="3311" y="2262"/>
                    <a:pt x="3311" y="2262"/>
                    <a:pt x="3311" y="2262"/>
                  </a:cubicBezTo>
                  <a:cubicBezTo>
                    <a:pt x="3311" y="2230"/>
                    <a:pt x="3311" y="2210"/>
                    <a:pt x="3324" y="2178"/>
                  </a:cubicBezTo>
                  <a:cubicBezTo>
                    <a:pt x="3331" y="2159"/>
                    <a:pt x="3357" y="2152"/>
                    <a:pt x="3357" y="2133"/>
                  </a:cubicBezTo>
                  <a:cubicBezTo>
                    <a:pt x="3357" y="2126"/>
                    <a:pt x="3350" y="2126"/>
                    <a:pt x="3350" y="2120"/>
                  </a:cubicBezTo>
                  <a:cubicBezTo>
                    <a:pt x="3324" y="2120"/>
                    <a:pt x="3305" y="2126"/>
                    <a:pt x="3279" y="2114"/>
                  </a:cubicBezTo>
                  <a:cubicBezTo>
                    <a:pt x="3298" y="2088"/>
                    <a:pt x="3318" y="2081"/>
                    <a:pt x="3350" y="2075"/>
                  </a:cubicBezTo>
                  <a:cubicBezTo>
                    <a:pt x="3337" y="2017"/>
                    <a:pt x="3285" y="2017"/>
                    <a:pt x="3253" y="1971"/>
                  </a:cubicBezTo>
                  <a:cubicBezTo>
                    <a:pt x="3182" y="1894"/>
                    <a:pt x="3143" y="1829"/>
                    <a:pt x="3143" y="1726"/>
                  </a:cubicBezTo>
                  <a:cubicBezTo>
                    <a:pt x="3143" y="1648"/>
                    <a:pt x="3201" y="1615"/>
                    <a:pt x="3201" y="1538"/>
                  </a:cubicBezTo>
                  <a:cubicBezTo>
                    <a:pt x="3195" y="1493"/>
                    <a:pt x="3201" y="1467"/>
                    <a:pt x="3221" y="1422"/>
                  </a:cubicBezTo>
                  <a:cubicBezTo>
                    <a:pt x="3234" y="1396"/>
                    <a:pt x="3247" y="1363"/>
                    <a:pt x="3279" y="1363"/>
                  </a:cubicBezTo>
                  <a:cubicBezTo>
                    <a:pt x="3285" y="1363"/>
                    <a:pt x="3292" y="1370"/>
                    <a:pt x="3298" y="1370"/>
                  </a:cubicBezTo>
                  <a:cubicBezTo>
                    <a:pt x="3266" y="1279"/>
                    <a:pt x="3234" y="1227"/>
                    <a:pt x="3234" y="1131"/>
                  </a:cubicBezTo>
                  <a:cubicBezTo>
                    <a:pt x="3234" y="1085"/>
                    <a:pt x="3260" y="1072"/>
                    <a:pt x="3285" y="1027"/>
                  </a:cubicBezTo>
                  <a:lnTo>
                    <a:pt x="3285" y="1027"/>
                  </a:lnTo>
                  <a:cubicBezTo>
                    <a:pt x="3273" y="1027"/>
                    <a:pt x="3279" y="1027"/>
                    <a:pt x="3266" y="1027"/>
                  </a:cubicBezTo>
                  <a:cubicBezTo>
                    <a:pt x="3247" y="1027"/>
                    <a:pt x="3240" y="1034"/>
                    <a:pt x="3221" y="1034"/>
                  </a:cubicBezTo>
                  <a:cubicBezTo>
                    <a:pt x="3188" y="1034"/>
                    <a:pt x="3169" y="1021"/>
                    <a:pt x="3130" y="1014"/>
                  </a:cubicBezTo>
                  <a:cubicBezTo>
                    <a:pt x="3130" y="1085"/>
                    <a:pt x="3124" y="1124"/>
                    <a:pt x="3098" y="1189"/>
                  </a:cubicBezTo>
                  <a:cubicBezTo>
                    <a:pt x="3150" y="1376"/>
                    <a:pt x="3150" y="1376"/>
                    <a:pt x="3150" y="1376"/>
                  </a:cubicBezTo>
                  <a:cubicBezTo>
                    <a:pt x="3143" y="1428"/>
                    <a:pt x="3137" y="1467"/>
                    <a:pt x="3098" y="1506"/>
                  </a:cubicBezTo>
                  <a:cubicBezTo>
                    <a:pt x="3059" y="1480"/>
                    <a:pt x="3053" y="1454"/>
                    <a:pt x="3027" y="1415"/>
                  </a:cubicBezTo>
                  <a:cubicBezTo>
                    <a:pt x="3001" y="1370"/>
                    <a:pt x="2981" y="1350"/>
                    <a:pt x="2956" y="1305"/>
                  </a:cubicBezTo>
                  <a:cubicBezTo>
                    <a:pt x="2949" y="1292"/>
                    <a:pt x="2936" y="1273"/>
                    <a:pt x="2917" y="1266"/>
                  </a:cubicBezTo>
                  <a:cubicBezTo>
                    <a:pt x="2872" y="1240"/>
                    <a:pt x="2833" y="1247"/>
                    <a:pt x="2794" y="1215"/>
                  </a:cubicBezTo>
                  <a:cubicBezTo>
                    <a:pt x="2762" y="1189"/>
                    <a:pt x="2742" y="1176"/>
                    <a:pt x="2716" y="1143"/>
                  </a:cubicBezTo>
                  <a:cubicBezTo>
                    <a:pt x="2703" y="1124"/>
                    <a:pt x="2697" y="1098"/>
                    <a:pt x="2671" y="1098"/>
                  </a:cubicBezTo>
                  <a:cubicBezTo>
                    <a:pt x="2658" y="1098"/>
                    <a:pt x="2652" y="1105"/>
                    <a:pt x="2639" y="1111"/>
                  </a:cubicBezTo>
                  <a:cubicBezTo>
                    <a:pt x="2606" y="1118"/>
                    <a:pt x="2587" y="1118"/>
                    <a:pt x="2555" y="1131"/>
                  </a:cubicBezTo>
                  <a:cubicBezTo>
                    <a:pt x="2542" y="1137"/>
                    <a:pt x="2535" y="1143"/>
                    <a:pt x="2522" y="1143"/>
                  </a:cubicBezTo>
                  <a:cubicBezTo>
                    <a:pt x="2497" y="1143"/>
                    <a:pt x="2497" y="1105"/>
                    <a:pt x="2490" y="1079"/>
                  </a:cubicBezTo>
                  <a:cubicBezTo>
                    <a:pt x="2483" y="1046"/>
                    <a:pt x="2477" y="1027"/>
                    <a:pt x="2477" y="995"/>
                  </a:cubicBezTo>
                  <a:cubicBezTo>
                    <a:pt x="2477" y="956"/>
                    <a:pt x="2477" y="924"/>
                    <a:pt x="2497" y="891"/>
                  </a:cubicBezTo>
                  <a:cubicBezTo>
                    <a:pt x="2509" y="872"/>
                    <a:pt x="2529" y="865"/>
                    <a:pt x="2542" y="846"/>
                  </a:cubicBezTo>
                  <a:cubicBezTo>
                    <a:pt x="2561" y="827"/>
                    <a:pt x="2567" y="814"/>
                    <a:pt x="2581" y="794"/>
                  </a:cubicBezTo>
                  <a:cubicBezTo>
                    <a:pt x="2619" y="755"/>
                    <a:pt x="2645" y="723"/>
                    <a:pt x="2645" y="671"/>
                  </a:cubicBezTo>
                  <a:cubicBezTo>
                    <a:pt x="2645" y="614"/>
                    <a:pt x="2593" y="588"/>
                    <a:pt x="2567" y="537"/>
                  </a:cubicBezTo>
                  <a:cubicBezTo>
                    <a:pt x="2555" y="543"/>
                    <a:pt x="2548" y="549"/>
                    <a:pt x="2535" y="549"/>
                  </a:cubicBezTo>
                  <a:cubicBezTo>
                    <a:pt x="2451" y="549"/>
                    <a:pt x="2451" y="549"/>
                    <a:pt x="2451" y="549"/>
                  </a:cubicBezTo>
                  <a:cubicBezTo>
                    <a:pt x="2419" y="549"/>
                    <a:pt x="2419" y="517"/>
                    <a:pt x="2406" y="491"/>
                  </a:cubicBezTo>
                  <a:cubicBezTo>
                    <a:pt x="2393" y="465"/>
                    <a:pt x="2367" y="452"/>
                    <a:pt x="2367" y="420"/>
                  </a:cubicBezTo>
                  <a:cubicBezTo>
                    <a:pt x="2367" y="401"/>
                    <a:pt x="2393" y="394"/>
                    <a:pt x="2406" y="381"/>
                  </a:cubicBezTo>
                  <a:cubicBezTo>
                    <a:pt x="2406" y="271"/>
                    <a:pt x="2406" y="271"/>
                    <a:pt x="2406" y="271"/>
                  </a:cubicBezTo>
                  <a:cubicBezTo>
                    <a:pt x="2335" y="246"/>
                    <a:pt x="2283" y="246"/>
                    <a:pt x="2212" y="220"/>
                  </a:cubicBezTo>
                  <a:cubicBezTo>
                    <a:pt x="2199" y="213"/>
                    <a:pt x="2192" y="200"/>
                    <a:pt x="2179" y="194"/>
                  </a:cubicBezTo>
                  <a:cubicBezTo>
                    <a:pt x="2160" y="181"/>
                    <a:pt x="2141" y="181"/>
                    <a:pt x="2128" y="168"/>
                  </a:cubicBezTo>
                  <a:cubicBezTo>
                    <a:pt x="2115" y="161"/>
                    <a:pt x="2121" y="149"/>
                    <a:pt x="2115" y="136"/>
                  </a:cubicBezTo>
                  <a:cubicBezTo>
                    <a:pt x="2089" y="84"/>
                    <a:pt x="2076" y="58"/>
                    <a:pt x="2063" y="0"/>
                  </a:cubicBezTo>
                  <a:lnTo>
                    <a:pt x="2063" y="0"/>
                  </a:lnTo>
                  <a:cubicBezTo>
                    <a:pt x="2024" y="26"/>
                    <a:pt x="2011" y="45"/>
                    <a:pt x="1986" y="84"/>
                  </a:cubicBezTo>
                  <a:cubicBezTo>
                    <a:pt x="1973" y="103"/>
                    <a:pt x="1960" y="123"/>
                    <a:pt x="1960" y="155"/>
                  </a:cubicBezTo>
                  <a:cubicBezTo>
                    <a:pt x="1960" y="252"/>
                    <a:pt x="1960" y="252"/>
                    <a:pt x="1960" y="252"/>
                  </a:cubicBezTo>
                  <a:cubicBezTo>
                    <a:pt x="1927" y="252"/>
                    <a:pt x="1927" y="252"/>
                    <a:pt x="1927" y="252"/>
                  </a:cubicBezTo>
                  <a:cubicBezTo>
                    <a:pt x="1908" y="252"/>
                    <a:pt x="1895" y="233"/>
                    <a:pt x="1876" y="233"/>
                  </a:cubicBezTo>
                  <a:cubicBezTo>
                    <a:pt x="1850" y="233"/>
                    <a:pt x="1837" y="239"/>
                    <a:pt x="1817" y="239"/>
                  </a:cubicBezTo>
                  <a:cubicBezTo>
                    <a:pt x="1785" y="239"/>
                    <a:pt x="1766" y="233"/>
                    <a:pt x="1746" y="220"/>
                  </a:cubicBezTo>
                  <a:cubicBezTo>
                    <a:pt x="1720" y="207"/>
                    <a:pt x="1720" y="181"/>
                    <a:pt x="1701" y="181"/>
                  </a:cubicBezTo>
                  <a:cubicBezTo>
                    <a:pt x="1688" y="181"/>
                    <a:pt x="1675" y="187"/>
                    <a:pt x="1662" y="194"/>
                  </a:cubicBezTo>
                  <a:cubicBezTo>
                    <a:pt x="1643" y="194"/>
                    <a:pt x="1630" y="194"/>
                    <a:pt x="1610" y="194"/>
                  </a:cubicBezTo>
                  <a:cubicBezTo>
                    <a:pt x="1584" y="200"/>
                    <a:pt x="1572" y="220"/>
                    <a:pt x="1565" y="246"/>
                  </a:cubicBezTo>
                  <a:cubicBezTo>
                    <a:pt x="1559" y="259"/>
                    <a:pt x="1559" y="278"/>
                    <a:pt x="1546" y="278"/>
                  </a:cubicBezTo>
                  <a:cubicBezTo>
                    <a:pt x="1513" y="278"/>
                    <a:pt x="1500" y="265"/>
                    <a:pt x="1475" y="265"/>
                  </a:cubicBezTo>
                  <a:cubicBezTo>
                    <a:pt x="1416" y="265"/>
                    <a:pt x="1371" y="284"/>
                    <a:pt x="1319" y="252"/>
                  </a:cubicBezTo>
                  <a:cubicBezTo>
                    <a:pt x="1300" y="239"/>
                    <a:pt x="1300" y="220"/>
                    <a:pt x="1287" y="207"/>
                  </a:cubicBezTo>
                  <a:cubicBezTo>
                    <a:pt x="1274" y="194"/>
                    <a:pt x="1261" y="194"/>
                    <a:pt x="1248" y="181"/>
                  </a:cubicBezTo>
                  <a:cubicBezTo>
                    <a:pt x="1222" y="161"/>
                    <a:pt x="1222" y="136"/>
                    <a:pt x="1196" y="116"/>
                  </a:cubicBezTo>
                  <a:cubicBezTo>
                    <a:pt x="1190" y="110"/>
                    <a:pt x="1190" y="97"/>
                    <a:pt x="1184" y="97"/>
                  </a:cubicBezTo>
                  <a:cubicBezTo>
                    <a:pt x="1151" y="97"/>
                    <a:pt x="1132" y="103"/>
                    <a:pt x="1106" y="116"/>
                  </a:cubicBezTo>
                  <a:cubicBezTo>
                    <a:pt x="1087" y="129"/>
                    <a:pt x="1080" y="142"/>
                    <a:pt x="1061" y="142"/>
                  </a:cubicBezTo>
                  <a:cubicBezTo>
                    <a:pt x="1028" y="142"/>
                    <a:pt x="1015" y="110"/>
                    <a:pt x="983" y="110"/>
                  </a:cubicBezTo>
                  <a:cubicBezTo>
                    <a:pt x="970" y="110"/>
                    <a:pt x="964" y="123"/>
                    <a:pt x="957" y="136"/>
                  </a:cubicBezTo>
                  <a:cubicBezTo>
                    <a:pt x="944" y="155"/>
                    <a:pt x="944" y="168"/>
                    <a:pt x="938" y="187"/>
                  </a:cubicBezTo>
                  <a:cubicBezTo>
                    <a:pt x="931" y="220"/>
                    <a:pt x="918" y="239"/>
                    <a:pt x="912" y="278"/>
                  </a:cubicBezTo>
                  <a:cubicBezTo>
                    <a:pt x="905" y="297"/>
                    <a:pt x="905" y="323"/>
                    <a:pt x="886" y="323"/>
                  </a:cubicBezTo>
                  <a:cubicBezTo>
                    <a:pt x="873" y="323"/>
                    <a:pt x="860" y="323"/>
                    <a:pt x="854" y="310"/>
                  </a:cubicBezTo>
                  <a:cubicBezTo>
                    <a:pt x="841" y="297"/>
                    <a:pt x="847" y="278"/>
                    <a:pt x="841" y="259"/>
                  </a:cubicBezTo>
                  <a:cubicBezTo>
                    <a:pt x="828" y="239"/>
                    <a:pt x="808" y="233"/>
                    <a:pt x="796" y="220"/>
                  </a:cubicBezTo>
                  <a:cubicBezTo>
                    <a:pt x="750" y="175"/>
                    <a:pt x="750" y="136"/>
                    <a:pt x="705" y="97"/>
                  </a:cubicBezTo>
                  <a:cubicBezTo>
                    <a:pt x="698" y="97"/>
                    <a:pt x="692" y="103"/>
                    <a:pt x="686" y="97"/>
                  </a:cubicBezTo>
                  <a:cubicBezTo>
                    <a:pt x="666" y="181"/>
                    <a:pt x="679" y="239"/>
                    <a:pt x="634" y="310"/>
                  </a:cubicBezTo>
                  <a:cubicBezTo>
                    <a:pt x="608" y="349"/>
                    <a:pt x="569" y="349"/>
                    <a:pt x="530" y="362"/>
                  </a:cubicBezTo>
                  <a:cubicBezTo>
                    <a:pt x="511" y="375"/>
                    <a:pt x="492" y="375"/>
                    <a:pt x="479" y="394"/>
                  </a:cubicBezTo>
                  <a:cubicBezTo>
                    <a:pt x="459" y="407"/>
                    <a:pt x="453" y="433"/>
                    <a:pt x="427" y="433"/>
                  </a:cubicBezTo>
                  <a:cubicBezTo>
                    <a:pt x="414" y="433"/>
                    <a:pt x="408" y="420"/>
                    <a:pt x="394" y="414"/>
                  </a:cubicBezTo>
                  <a:cubicBezTo>
                    <a:pt x="349" y="388"/>
                    <a:pt x="323" y="362"/>
                    <a:pt x="272" y="362"/>
                  </a:cubicBezTo>
                  <a:cubicBezTo>
                    <a:pt x="233" y="362"/>
                    <a:pt x="220" y="401"/>
                    <a:pt x="188" y="401"/>
                  </a:cubicBezTo>
                  <a:cubicBezTo>
                    <a:pt x="149" y="401"/>
                    <a:pt x="129" y="381"/>
                    <a:pt x="97" y="362"/>
                  </a:cubicBezTo>
                  <a:cubicBezTo>
                    <a:pt x="84" y="356"/>
                    <a:pt x="78" y="336"/>
                    <a:pt x="65" y="336"/>
                  </a:cubicBezTo>
                  <a:cubicBezTo>
                    <a:pt x="58" y="336"/>
                    <a:pt x="52" y="349"/>
                    <a:pt x="45" y="349"/>
                  </a:cubicBezTo>
                  <a:lnTo>
                    <a:pt x="45" y="349"/>
                  </a:lnTo>
                  <a:cubicBezTo>
                    <a:pt x="32" y="401"/>
                    <a:pt x="0" y="427"/>
                    <a:pt x="0" y="485"/>
                  </a:cubicBezTo>
                  <a:cubicBezTo>
                    <a:pt x="0" y="504"/>
                    <a:pt x="13" y="517"/>
                    <a:pt x="19" y="537"/>
                  </a:cubicBezTo>
                  <a:cubicBezTo>
                    <a:pt x="32" y="569"/>
                    <a:pt x="13" y="595"/>
                    <a:pt x="32" y="621"/>
                  </a:cubicBezTo>
                  <a:cubicBezTo>
                    <a:pt x="39" y="634"/>
                    <a:pt x="58" y="640"/>
                    <a:pt x="65" y="647"/>
                  </a:cubicBezTo>
                  <a:cubicBezTo>
                    <a:pt x="97" y="666"/>
                    <a:pt x="123" y="684"/>
                    <a:pt x="129" y="723"/>
                  </a:cubicBezTo>
                  <a:cubicBezTo>
                    <a:pt x="136" y="762"/>
                    <a:pt x="142" y="788"/>
                    <a:pt x="162" y="827"/>
                  </a:cubicBezTo>
                  <a:cubicBezTo>
                    <a:pt x="181" y="878"/>
                    <a:pt x="226" y="898"/>
                    <a:pt x="226" y="956"/>
                  </a:cubicBezTo>
                  <a:cubicBezTo>
                    <a:pt x="226" y="982"/>
                    <a:pt x="220" y="995"/>
                    <a:pt x="220" y="1014"/>
                  </a:cubicBezTo>
                  <a:cubicBezTo>
                    <a:pt x="220" y="1034"/>
                    <a:pt x="239" y="1034"/>
                    <a:pt x="252" y="1040"/>
                  </a:cubicBezTo>
                  <a:cubicBezTo>
                    <a:pt x="278" y="1059"/>
                    <a:pt x="291" y="1072"/>
                    <a:pt x="323" y="1092"/>
                  </a:cubicBezTo>
                  <a:cubicBezTo>
                    <a:pt x="349" y="1105"/>
                    <a:pt x="369" y="1131"/>
                    <a:pt x="369" y="1163"/>
                  </a:cubicBezTo>
                  <a:cubicBezTo>
                    <a:pt x="369" y="1182"/>
                    <a:pt x="362" y="1195"/>
                    <a:pt x="362" y="1215"/>
                  </a:cubicBezTo>
                  <a:cubicBezTo>
                    <a:pt x="356" y="1227"/>
                    <a:pt x="362" y="1240"/>
                    <a:pt x="362" y="1253"/>
                  </a:cubicBezTo>
                  <a:cubicBezTo>
                    <a:pt x="356" y="1273"/>
                    <a:pt x="336" y="1279"/>
                    <a:pt x="336" y="1305"/>
                  </a:cubicBezTo>
                  <a:cubicBezTo>
                    <a:pt x="336" y="1409"/>
                    <a:pt x="336" y="1409"/>
                    <a:pt x="336" y="1409"/>
                  </a:cubicBezTo>
                  <a:cubicBezTo>
                    <a:pt x="336" y="1428"/>
                    <a:pt x="349" y="1441"/>
                    <a:pt x="356" y="1460"/>
                  </a:cubicBezTo>
                  <a:cubicBezTo>
                    <a:pt x="369" y="1486"/>
                    <a:pt x="375" y="1506"/>
                    <a:pt x="388" y="1531"/>
                  </a:cubicBezTo>
                  <a:cubicBezTo>
                    <a:pt x="401" y="1551"/>
                    <a:pt x="420" y="1564"/>
                    <a:pt x="420" y="1590"/>
                  </a:cubicBezTo>
                  <a:cubicBezTo>
                    <a:pt x="420" y="1615"/>
                    <a:pt x="408" y="1635"/>
                    <a:pt x="408" y="1661"/>
                  </a:cubicBezTo>
                  <a:cubicBezTo>
                    <a:pt x="408" y="1680"/>
                    <a:pt x="453" y="1732"/>
                    <a:pt x="453" y="1745"/>
                  </a:cubicBezTo>
                  <a:lnTo>
                    <a:pt x="453" y="1745"/>
                  </a:lnTo>
                  <a:cubicBezTo>
                    <a:pt x="517" y="1777"/>
                    <a:pt x="563" y="1784"/>
                    <a:pt x="634" y="1810"/>
                  </a:cubicBezTo>
                  <a:cubicBezTo>
                    <a:pt x="653" y="1816"/>
                    <a:pt x="673" y="1816"/>
                    <a:pt x="686" y="1829"/>
                  </a:cubicBezTo>
                  <a:cubicBezTo>
                    <a:pt x="698" y="1848"/>
                    <a:pt x="698" y="1861"/>
                    <a:pt x="698" y="1887"/>
                  </a:cubicBezTo>
                  <a:cubicBezTo>
                    <a:pt x="698" y="1913"/>
                    <a:pt x="705" y="1932"/>
                    <a:pt x="705" y="1958"/>
                  </a:cubicBezTo>
                  <a:cubicBezTo>
                    <a:pt x="705" y="1997"/>
                    <a:pt x="673" y="2017"/>
                    <a:pt x="673" y="2062"/>
                  </a:cubicBezTo>
                  <a:cubicBezTo>
                    <a:pt x="673" y="2094"/>
                    <a:pt x="686" y="2107"/>
                    <a:pt x="686" y="2139"/>
                  </a:cubicBezTo>
                  <a:cubicBezTo>
                    <a:pt x="686" y="2172"/>
                    <a:pt x="673" y="2185"/>
                    <a:pt x="673" y="2217"/>
                  </a:cubicBezTo>
                  <a:cubicBezTo>
                    <a:pt x="673" y="2307"/>
                    <a:pt x="673" y="2307"/>
                    <a:pt x="673" y="2307"/>
                  </a:cubicBezTo>
                  <a:cubicBezTo>
                    <a:pt x="673" y="2321"/>
                    <a:pt x="686" y="2327"/>
                    <a:pt x="686" y="2340"/>
                  </a:cubicBezTo>
                  <a:cubicBezTo>
                    <a:pt x="686" y="2437"/>
                    <a:pt x="686" y="2437"/>
                    <a:pt x="686" y="2437"/>
                  </a:cubicBezTo>
                  <a:cubicBezTo>
                    <a:pt x="731" y="2437"/>
                    <a:pt x="750" y="2456"/>
                    <a:pt x="789" y="2469"/>
                  </a:cubicBezTo>
                  <a:cubicBezTo>
                    <a:pt x="841" y="2489"/>
                    <a:pt x="886" y="2482"/>
                    <a:pt x="938" y="2489"/>
                  </a:cubicBezTo>
                  <a:lnTo>
                    <a:pt x="938" y="2489"/>
                  </a:lnTo>
                  <a:cubicBezTo>
                    <a:pt x="977" y="2502"/>
                    <a:pt x="1015" y="2508"/>
                    <a:pt x="1054" y="2521"/>
                  </a:cubicBezTo>
                  <a:cubicBezTo>
                    <a:pt x="1093" y="2540"/>
                    <a:pt x="1106" y="2566"/>
                    <a:pt x="1145" y="2586"/>
                  </a:cubicBezTo>
                  <a:cubicBezTo>
                    <a:pt x="1184" y="2605"/>
                    <a:pt x="1216" y="2598"/>
                    <a:pt x="1268" y="2605"/>
                  </a:cubicBezTo>
                  <a:cubicBezTo>
                    <a:pt x="1332" y="2611"/>
                    <a:pt x="1365" y="2637"/>
                    <a:pt x="1423" y="2657"/>
                  </a:cubicBezTo>
                  <a:cubicBezTo>
                    <a:pt x="1488" y="2676"/>
                    <a:pt x="1533" y="2676"/>
                    <a:pt x="1591" y="2709"/>
                  </a:cubicBezTo>
                  <a:cubicBezTo>
                    <a:pt x="1649" y="2741"/>
                    <a:pt x="1675" y="2779"/>
                    <a:pt x="1733" y="2825"/>
                  </a:cubicBezTo>
                  <a:cubicBezTo>
                    <a:pt x="1766" y="2857"/>
                    <a:pt x="1779" y="2877"/>
                    <a:pt x="1817" y="2896"/>
                  </a:cubicBezTo>
                  <a:cubicBezTo>
                    <a:pt x="1850" y="2915"/>
                    <a:pt x="1876" y="2928"/>
                    <a:pt x="1908" y="2954"/>
                  </a:cubicBezTo>
                  <a:cubicBezTo>
                    <a:pt x="1973" y="3006"/>
                    <a:pt x="2024" y="3019"/>
                    <a:pt x="2102" y="3058"/>
                  </a:cubicBezTo>
                  <a:cubicBezTo>
                    <a:pt x="2115" y="3064"/>
                    <a:pt x="2121" y="3077"/>
                    <a:pt x="2128" y="3090"/>
                  </a:cubicBezTo>
                  <a:cubicBezTo>
                    <a:pt x="2141" y="3116"/>
                    <a:pt x="2147" y="3129"/>
                    <a:pt x="2154" y="3155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5" name="Freeform 91">
              <a:extLst>
                <a:ext uri="{FF2B5EF4-FFF2-40B4-BE49-F238E27FC236}">
                  <a16:creationId xmlns:a16="http://schemas.microsoft.com/office/drawing/2014/main" id="{54A07CDA-F30D-8F4F-9C1A-95BC1583E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5236" y="9700534"/>
              <a:ext cx="1994809" cy="1735659"/>
            </a:xfrm>
            <a:custGeom>
              <a:avLst/>
              <a:gdLst>
                <a:gd name="T0" fmla="*/ 356 w 2885"/>
                <a:gd name="T1" fmla="*/ 0 h 2510"/>
                <a:gd name="T2" fmla="*/ 530 w 2885"/>
                <a:gd name="T3" fmla="*/ 84 h 2510"/>
                <a:gd name="T4" fmla="*/ 718 w 2885"/>
                <a:gd name="T5" fmla="*/ 265 h 2510"/>
                <a:gd name="T6" fmla="*/ 841 w 2885"/>
                <a:gd name="T7" fmla="*/ 394 h 2510"/>
                <a:gd name="T8" fmla="*/ 1048 w 2885"/>
                <a:gd name="T9" fmla="*/ 472 h 2510"/>
                <a:gd name="T10" fmla="*/ 1261 w 2885"/>
                <a:gd name="T11" fmla="*/ 388 h 2510"/>
                <a:gd name="T12" fmla="*/ 1384 w 2885"/>
                <a:gd name="T13" fmla="*/ 394 h 2510"/>
                <a:gd name="T14" fmla="*/ 1578 w 2885"/>
                <a:gd name="T15" fmla="*/ 478 h 2510"/>
                <a:gd name="T16" fmla="*/ 1791 w 2885"/>
                <a:gd name="T17" fmla="*/ 601 h 2510"/>
                <a:gd name="T18" fmla="*/ 1766 w 2885"/>
                <a:gd name="T19" fmla="*/ 465 h 2510"/>
                <a:gd name="T20" fmla="*/ 1772 w 2885"/>
                <a:gd name="T21" fmla="*/ 304 h 2510"/>
                <a:gd name="T22" fmla="*/ 1791 w 2885"/>
                <a:gd name="T23" fmla="*/ 232 h 2510"/>
                <a:gd name="T24" fmla="*/ 2037 w 2885"/>
                <a:gd name="T25" fmla="*/ 355 h 2510"/>
                <a:gd name="T26" fmla="*/ 2121 w 2885"/>
                <a:gd name="T27" fmla="*/ 569 h 2510"/>
                <a:gd name="T28" fmla="*/ 2289 w 2885"/>
                <a:gd name="T29" fmla="*/ 802 h 2510"/>
                <a:gd name="T30" fmla="*/ 2341 w 2885"/>
                <a:gd name="T31" fmla="*/ 957 h 2510"/>
                <a:gd name="T32" fmla="*/ 2425 w 2885"/>
                <a:gd name="T33" fmla="*/ 1164 h 2510"/>
                <a:gd name="T34" fmla="*/ 2619 w 2885"/>
                <a:gd name="T35" fmla="*/ 1565 h 2510"/>
                <a:gd name="T36" fmla="*/ 2826 w 2885"/>
                <a:gd name="T37" fmla="*/ 2024 h 2510"/>
                <a:gd name="T38" fmla="*/ 2884 w 2885"/>
                <a:gd name="T39" fmla="*/ 2250 h 2510"/>
                <a:gd name="T40" fmla="*/ 2729 w 2885"/>
                <a:gd name="T41" fmla="*/ 2386 h 2510"/>
                <a:gd name="T42" fmla="*/ 2613 w 2885"/>
                <a:gd name="T43" fmla="*/ 2366 h 2510"/>
                <a:gd name="T44" fmla="*/ 2516 w 2885"/>
                <a:gd name="T45" fmla="*/ 2308 h 2510"/>
                <a:gd name="T46" fmla="*/ 2250 w 2885"/>
                <a:gd name="T47" fmla="*/ 2198 h 2510"/>
                <a:gd name="T48" fmla="*/ 2005 w 2885"/>
                <a:gd name="T49" fmla="*/ 2153 h 2510"/>
                <a:gd name="T50" fmla="*/ 1571 w 2885"/>
                <a:gd name="T51" fmla="*/ 2509 h 2510"/>
                <a:gd name="T52" fmla="*/ 1410 w 2885"/>
                <a:gd name="T53" fmla="*/ 2334 h 2510"/>
                <a:gd name="T54" fmla="*/ 1390 w 2885"/>
                <a:gd name="T55" fmla="*/ 2153 h 2510"/>
                <a:gd name="T56" fmla="*/ 1390 w 2885"/>
                <a:gd name="T57" fmla="*/ 2069 h 2510"/>
                <a:gd name="T58" fmla="*/ 1216 w 2885"/>
                <a:gd name="T59" fmla="*/ 1914 h 2510"/>
                <a:gd name="T60" fmla="*/ 976 w 2885"/>
                <a:gd name="T61" fmla="*/ 1830 h 2510"/>
                <a:gd name="T62" fmla="*/ 808 w 2885"/>
                <a:gd name="T63" fmla="*/ 1771 h 2510"/>
                <a:gd name="T64" fmla="*/ 666 w 2885"/>
                <a:gd name="T65" fmla="*/ 1675 h 2510"/>
                <a:gd name="T66" fmla="*/ 685 w 2885"/>
                <a:gd name="T67" fmla="*/ 1616 h 2510"/>
                <a:gd name="T68" fmla="*/ 459 w 2885"/>
                <a:gd name="T69" fmla="*/ 1545 h 2510"/>
                <a:gd name="T70" fmla="*/ 375 w 2885"/>
                <a:gd name="T71" fmla="*/ 1558 h 2510"/>
                <a:gd name="T72" fmla="*/ 285 w 2885"/>
                <a:gd name="T73" fmla="*/ 1429 h 2510"/>
                <a:gd name="T74" fmla="*/ 162 w 2885"/>
                <a:gd name="T75" fmla="*/ 1299 h 2510"/>
                <a:gd name="T76" fmla="*/ 492 w 2885"/>
                <a:gd name="T77" fmla="*/ 931 h 2510"/>
                <a:gd name="T78" fmla="*/ 155 w 2885"/>
                <a:gd name="T79" fmla="*/ 1151 h 2510"/>
                <a:gd name="T80" fmla="*/ 0 w 2885"/>
                <a:gd name="T81" fmla="*/ 1196 h 2510"/>
                <a:gd name="T82" fmla="*/ 26 w 2885"/>
                <a:gd name="T83" fmla="*/ 1138 h 2510"/>
                <a:gd name="T84" fmla="*/ 90 w 2885"/>
                <a:gd name="T85" fmla="*/ 1106 h 2510"/>
                <a:gd name="T86" fmla="*/ 65 w 2885"/>
                <a:gd name="T87" fmla="*/ 1041 h 2510"/>
                <a:gd name="T88" fmla="*/ 6 w 2885"/>
                <a:gd name="T89" fmla="*/ 989 h 2510"/>
                <a:gd name="T90" fmla="*/ 52 w 2885"/>
                <a:gd name="T91" fmla="*/ 840 h 2510"/>
                <a:gd name="T92" fmla="*/ 129 w 2885"/>
                <a:gd name="T93" fmla="*/ 692 h 2510"/>
                <a:gd name="T94" fmla="*/ 200 w 2885"/>
                <a:gd name="T95" fmla="*/ 653 h 2510"/>
                <a:gd name="T96" fmla="*/ 226 w 2885"/>
                <a:gd name="T97" fmla="*/ 498 h 2510"/>
                <a:gd name="T98" fmla="*/ 272 w 2885"/>
                <a:gd name="T99" fmla="*/ 239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85" h="2510">
                  <a:moveTo>
                    <a:pt x="356" y="0"/>
                  </a:moveTo>
                  <a:lnTo>
                    <a:pt x="356" y="0"/>
                  </a:lnTo>
                  <a:cubicBezTo>
                    <a:pt x="407" y="19"/>
                    <a:pt x="433" y="19"/>
                    <a:pt x="479" y="32"/>
                  </a:cubicBezTo>
                  <a:cubicBezTo>
                    <a:pt x="504" y="38"/>
                    <a:pt x="511" y="64"/>
                    <a:pt x="530" y="84"/>
                  </a:cubicBezTo>
                  <a:cubicBezTo>
                    <a:pt x="556" y="110"/>
                    <a:pt x="576" y="129"/>
                    <a:pt x="601" y="161"/>
                  </a:cubicBezTo>
                  <a:cubicBezTo>
                    <a:pt x="640" y="207"/>
                    <a:pt x="679" y="226"/>
                    <a:pt x="718" y="265"/>
                  </a:cubicBezTo>
                  <a:cubicBezTo>
                    <a:pt x="744" y="297"/>
                    <a:pt x="744" y="323"/>
                    <a:pt x="769" y="355"/>
                  </a:cubicBezTo>
                  <a:cubicBezTo>
                    <a:pt x="789" y="381"/>
                    <a:pt x="815" y="381"/>
                    <a:pt x="841" y="394"/>
                  </a:cubicBezTo>
                  <a:cubicBezTo>
                    <a:pt x="886" y="414"/>
                    <a:pt x="918" y="426"/>
                    <a:pt x="970" y="439"/>
                  </a:cubicBezTo>
                  <a:cubicBezTo>
                    <a:pt x="996" y="452"/>
                    <a:pt x="1015" y="472"/>
                    <a:pt x="1048" y="472"/>
                  </a:cubicBezTo>
                  <a:cubicBezTo>
                    <a:pt x="1080" y="472"/>
                    <a:pt x="1093" y="452"/>
                    <a:pt x="1125" y="439"/>
                  </a:cubicBezTo>
                  <a:cubicBezTo>
                    <a:pt x="1177" y="420"/>
                    <a:pt x="1209" y="407"/>
                    <a:pt x="1261" y="388"/>
                  </a:cubicBezTo>
                  <a:cubicBezTo>
                    <a:pt x="1294" y="381"/>
                    <a:pt x="1313" y="362"/>
                    <a:pt x="1345" y="362"/>
                  </a:cubicBezTo>
                  <a:cubicBezTo>
                    <a:pt x="1364" y="362"/>
                    <a:pt x="1371" y="381"/>
                    <a:pt x="1384" y="394"/>
                  </a:cubicBezTo>
                  <a:cubicBezTo>
                    <a:pt x="1416" y="414"/>
                    <a:pt x="1436" y="420"/>
                    <a:pt x="1475" y="433"/>
                  </a:cubicBezTo>
                  <a:cubicBezTo>
                    <a:pt x="1513" y="446"/>
                    <a:pt x="1539" y="459"/>
                    <a:pt x="1578" y="478"/>
                  </a:cubicBezTo>
                  <a:cubicBezTo>
                    <a:pt x="1617" y="504"/>
                    <a:pt x="1649" y="504"/>
                    <a:pt x="1688" y="536"/>
                  </a:cubicBezTo>
                  <a:cubicBezTo>
                    <a:pt x="1720" y="569"/>
                    <a:pt x="1746" y="601"/>
                    <a:pt x="1791" y="601"/>
                  </a:cubicBezTo>
                  <a:cubicBezTo>
                    <a:pt x="1804" y="601"/>
                    <a:pt x="1811" y="595"/>
                    <a:pt x="1824" y="595"/>
                  </a:cubicBezTo>
                  <a:cubicBezTo>
                    <a:pt x="1766" y="465"/>
                    <a:pt x="1766" y="465"/>
                    <a:pt x="1766" y="465"/>
                  </a:cubicBezTo>
                  <a:cubicBezTo>
                    <a:pt x="1785" y="439"/>
                    <a:pt x="1798" y="414"/>
                    <a:pt x="1798" y="381"/>
                  </a:cubicBezTo>
                  <a:cubicBezTo>
                    <a:pt x="1798" y="349"/>
                    <a:pt x="1772" y="336"/>
                    <a:pt x="1772" y="304"/>
                  </a:cubicBezTo>
                  <a:cubicBezTo>
                    <a:pt x="1772" y="278"/>
                    <a:pt x="1785" y="258"/>
                    <a:pt x="1791" y="232"/>
                  </a:cubicBezTo>
                  <a:lnTo>
                    <a:pt x="1791" y="232"/>
                  </a:lnTo>
                  <a:cubicBezTo>
                    <a:pt x="1811" y="245"/>
                    <a:pt x="1830" y="252"/>
                    <a:pt x="1850" y="265"/>
                  </a:cubicBezTo>
                  <a:cubicBezTo>
                    <a:pt x="1921" y="304"/>
                    <a:pt x="1966" y="310"/>
                    <a:pt x="2037" y="355"/>
                  </a:cubicBezTo>
                  <a:cubicBezTo>
                    <a:pt x="2102" y="394"/>
                    <a:pt x="2134" y="452"/>
                    <a:pt x="2134" y="530"/>
                  </a:cubicBezTo>
                  <a:cubicBezTo>
                    <a:pt x="2134" y="549"/>
                    <a:pt x="2121" y="556"/>
                    <a:pt x="2121" y="569"/>
                  </a:cubicBezTo>
                  <a:cubicBezTo>
                    <a:pt x="2121" y="601"/>
                    <a:pt x="2147" y="607"/>
                    <a:pt x="2160" y="640"/>
                  </a:cubicBezTo>
                  <a:cubicBezTo>
                    <a:pt x="2199" y="711"/>
                    <a:pt x="2238" y="743"/>
                    <a:pt x="2289" y="802"/>
                  </a:cubicBezTo>
                  <a:cubicBezTo>
                    <a:pt x="2322" y="834"/>
                    <a:pt x="2348" y="860"/>
                    <a:pt x="2348" y="905"/>
                  </a:cubicBezTo>
                  <a:cubicBezTo>
                    <a:pt x="2348" y="924"/>
                    <a:pt x="2341" y="937"/>
                    <a:pt x="2341" y="957"/>
                  </a:cubicBezTo>
                  <a:cubicBezTo>
                    <a:pt x="2341" y="983"/>
                    <a:pt x="2341" y="995"/>
                    <a:pt x="2341" y="1021"/>
                  </a:cubicBezTo>
                  <a:cubicBezTo>
                    <a:pt x="2380" y="1073"/>
                    <a:pt x="2393" y="1106"/>
                    <a:pt x="2425" y="1164"/>
                  </a:cubicBezTo>
                  <a:cubicBezTo>
                    <a:pt x="2484" y="1261"/>
                    <a:pt x="2529" y="1312"/>
                    <a:pt x="2574" y="1416"/>
                  </a:cubicBezTo>
                  <a:cubicBezTo>
                    <a:pt x="2600" y="1468"/>
                    <a:pt x="2593" y="1513"/>
                    <a:pt x="2619" y="1565"/>
                  </a:cubicBezTo>
                  <a:cubicBezTo>
                    <a:pt x="2658" y="1649"/>
                    <a:pt x="2697" y="1687"/>
                    <a:pt x="2729" y="1771"/>
                  </a:cubicBezTo>
                  <a:cubicBezTo>
                    <a:pt x="2774" y="1862"/>
                    <a:pt x="2787" y="1920"/>
                    <a:pt x="2826" y="2024"/>
                  </a:cubicBezTo>
                  <a:cubicBezTo>
                    <a:pt x="2852" y="2095"/>
                    <a:pt x="2884" y="2134"/>
                    <a:pt x="2884" y="2211"/>
                  </a:cubicBezTo>
                  <a:cubicBezTo>
                    <a:pt x="2884" y="2250"/>
                    <a:pt x="2884" y="2250"/>
                    <a:pt x="2884" y="2250"/>
                  </a:cubicBezTo>
                  <a:cubicBezTo>
                    <a:pt x="2884" y="2289"/>
                    <a:pt x="2884" y="2321"/>
                    <a:pt x="2859" y="2347"/>
                  </a:cubicBezTo>
                  <a:cubicBezTo>
                    <a:pt x="2826" y="2386"/>
                    <a:pt x="2781" y="2386"/>
                    <a:pt x="2729" y="2386"/>
                  </a:cubicBezTo>
                  <a:cubicBezTo>
                    <a:pt x="2684" y="2386"/>
                    <a:pt x="2684" y="2386"/>
                    <a:pt x="2684" y="2386"/>
                  </a:cubicBezTo>
                  <a:cubicBezTo>
                    <a:pt x="2658" y="2386"/>
                    <a:pt x="2639" y="2373"/>
                    <a:pt x="2613" y="2366"/>
                  </a:cubicBezTo>
                  <a:cubicBezTo>
                    <a:pt x="2587" y="2366"/>
                    <a:pt x="2568" y="2373"/>
                    <a:pt x="2548" y="2354"/>
                  </a:cubicBezTo>
                  <a:cubicBezTo>
                    <a:pt x="2529" y="2341"/>
                    <a:pt x="2529" y="2321"/>
                    <a:pt x="2516" y="2308"/>
                  </a:cubicBezTo>
                  <a:cubicBezTo>
                    <a:pt x="2464" y="2257"/>
                    <a:pt x="2432" y="2218"/>
                    <a:pt x="2361" y="2211"/>
                  </a:cubicBezTo>
                  <a:cubicBezTo>
                    <a:pt x="2322" y="2205"/>
                    <a:pt x="2296" y="2211"/>
                    <a:pt x="2250" y="2198"/>
                  </a:cubicBezTo>
                  <a:cubicBezTo>
                    <a:pt x="2231" y="2198"/>
                    <a:pt x="2225" y="2185"/>
                    <a:pt x="2205" y="2179"/>
                  </a:cubicBezTo>
                  <a:cubicBezTo>
                    <a:pt x="2128" y="2153"/>
                    <a:pt x="2082" y="2153"/>
                    <a:pt x="2005" y="2153"/>
                  </a:cubicBezTo>
                  <a:cubicBezTo>
                    <a:pt x="1843" y="2153"/>
                    <a:pt x="1759" y="2257"/>
                    <a:pt x="1656" y="2379"/>
                  </a:cubicBezTo>
                  <a:cubicBezTo>
                    <a:pt x="1617" y="2431"/>
                    <a:pt x="1617" y="2477"/>
                    <a:pt x="1571" y="2509"/>
                  </a:cubicBezTo>
                  <a:cubicBezTo>
                    <a:pt x="1539" y="2477"/>
                    <a:pt x="1533" y="2451"/>
                    <a:pt x="1500" y="2418"/>
                  </a:cubicBezTo>
                  <a:cubicBezTo>
                    <a:pt x="1468" y="2379"/>
                    <a:pt x="1436" y="2373"/>
                    <a:pt x="1410" y="2334"/>
                  </a:cubicBezTo>
                  <a:cubicBezTo>
                    <a:pt x="1384" y="2295"/>
                    <a:pt x="1390" y="2263"/>
                    <a:pt x="1390" y="2211"/>
                  </a:cubicBezTo>
                  <a:cubicBezTo>
                    <a:pt x="1390" y="2153"/>
                    <a:pt x="1390" y="2153"/>
                    <a:pt x="1390" y="2153"/>
                  </a:cubicBezTo>
                  <a:cubicBezTo>
                    <a:pt x="1390" y="2147"/>
                    <a:pt x="1390" y="2147"/>
                    <a:pt x="1390" y="2140"/>
                  </a:cubicBezTo>
                  <a:cubicBezTo>
                    <a:pt x="1390" y="2114"/>
                    <a:pt x="1390" y="2101"/>
                    <a:pt x="1390" y="2069"/>
                  </a:cubicBezTo>
                  <a:cubicBezTo>
                    <a:pt x="1390" y="2024"/>
                    <a:pt x="1332" y="2017"/>
                    <a:pt x="1294" y="1991"/>
                  </a:cubicBezTo>
                  <a:cubicBezTo>
                    <a:pt x="1248" y="1985"/>
                    <a:pt x="1235" y="1953"/>
                    <a:pt x="1216" y="1914"/>
                  </a:cubicBezTo>
                  <a:cubicBezTo>
                    <a:pt x="1209" y="1933"/>
                    <a:pt x="1209" y="1946"/>
                    <a:pt x="1203" y="1966"/>
                  </a:cubicBezTo>
                  <a:cubicBezTo>
                    <a:pt x="1099" y="1933"/>
                    <a:pt x="1061" y="1888"/>
                    <a:pt x="976" y="1830"/>
                  </a:cubicBezTo>
                  <a:cubicBezTo>
                    <a:pt x="944" y="1804"/>
                    <a:pt x="925" y="1771"/>
                    <a:pt x="886" y="1771"/>
                  </a:cubicBezTo>
                  <a:cubicBezTo>
                    <a:pt x="808" y="1771"/>
                    <a:pt x="808" y="1771"/>
                    <a:pt x="808" y="1771"/>
                  </a:cubicBezTo>
                  <a:cubicBezTo>
                    <a:pt x="776" y="1771"/>
                    <a:pt x="776" y="1739"/>
                    <a:pt x="750" y="1713"/>
                  </a:cubicBezTo>
                  <a:cubicBezTo>
                    <a:pt x="724" y="1694"/>
                    <a:pt x="699" y="1687"/>
                    <a:pt x="666" y="1675"/>
                  </a:cubicBezTo>
                  <a:cubicBezTo>
                    <a:pt x="679" y="1636"/>
                    <a:pt x="718" y="1629"/>
                    <a:pt x="737" y="1590"/>
                  </a:cubicBezTo>
                  <a:cubicBezTo>
                    <a:pt x="718" y="1603"/>
                    <a:pt x="711" y="1616"/>
                    <a:pt x="685" y="1616"/>
                  </a:cubicBezTo>
                  <a:cubicBezTo>
                    <a:pt x="660" y="1616"/>
                    <a:pt x="653" y="1590"/>
                    <a:pt x="627" y="1584"/>
                  </a:cubicBezTo>
                  <a:cubicBezTo>
                    <a:pt x="563" y="1558"/>
                    <a:pt x="524" y="1545"/>
                    <a:pt x="459" y="1545"/>
                  </a:cubicBezTo>
                  <a:cubicBezTo>
                    <a:pt x="407" y="1545"/>
                    <a:pt x="407" y="1545"/>
                    <a:pt x="407" y="1545"/>
                  </a:cubicBezTo>
                  <a:cubicBezTo>
                    <a:pt x="394" y="1545"/>
                    <a:pt x="388" y="1558"/>
                    <a:pt x="375" y="1558"/>
                  </a:cubicBezTo>
                  <a:cubicBezTo>
                    <a:pt x="349" y="1558"/>
                    <a:pt x="343" y="1526"/>
                    <a:pt x="336" y="1506"/>
                  </a:cubicBezTo>
                  <a:cubicBezTo>
                    <a:pt x="323" y="1468"/>
                    <a:pt x="310" y="1455"/>
                    <a:pt x="285" y="1429"/>
                  </a:cubicBezTo>
                  <a:cubicBezTo>
                    <a:pt x="259" y="1397"/>
                    <a:pt x="239" y="1383"/>
                    <a:pt x="213" y="1358"/>
                  </a:cubicBezTo>
                  <a:cubicBezTo>
                    <a:pt x="194" y="1332"/>
                    <a:pt x="162" y="1325"/>
                    <a:pt x="162" y="1299"/>
                  </a:cubicBezTo>
                  <a:cubicBezTo>
                    <a:pt x="162" y="1209"/>
                    <a:pt x="246" y="1170"/>
                    <a:pt x="330" y="1125"/>
                  </a:cubicBezTo>
                  <a:cubicBezTo>
                    <a:pt x="414" y="1080"/>
                    <a:pt x="459" y="1028"/>
                    <a:pt x="492" y="931"/>
                  </a:cubicBezTo>
                  <a:cubicBezTo>
                    <a:pt x="414" y="983"/>
                    <a:pt x="369" y="1002"/>
                    <a:pt x="291" y="1054"/>
                  </a:cubicBezTo>
                  <a:cubicBezTo>
                    <a:pt x="239" y="1086"/>
                    <a:pt x="207" y="1106"/>
                    <a:pt x="155" y="1151"/>
                  </a:cubicBezTo>
                  <a:cubicBezTo>
                    <a:pt x="136" y="1170"/>
                    <a:pt x="142" y="1215"/>
                    <a:pt x="110" y="1215"/>
                  </a:cubicBezTo>
                  <a:cubicBezTo>
                    <a:pt x="65" y="1215"/>
                    <a:pt x="32" y="1202"/>
                    <a:pt x="0" y="1196"/>
                  </a:cubicBezTo>
                  <a:lnTo>
                    <a:pt x="0" y="1196"/>
                  </a:lnTo>
                  <a:cubicBezTo>
                    <a:pt x="6" y="1177"/>
                    <a:pt x="6" y="1151"/>
                    <a:pt x="26" y="1138"/>
                  </a:cubicBezTo>
                  <a:cubicBezTo>
                    <a:pt x="39" y="1125"/>
                    <a:pt x="58" y="1131"/>
                    <a:pt x="78" y="1118"/>
                  </a:cubicBezTo>
                  <a:cubicBezTo>
                    <a:pt x="84" y="1118"/>
                    <a:pt x="90" y="1118"/>
                    <a:pt x="90" y="1106"/>
                  </a:cubicBezTo>
                  <a:cubicBezTo>
                    <a:pt x="90" y="1093"/>
                    <a:pt x="84" y="1086"/>
                    <a:pt x="78" y="1073"/>
                  </a:cubicBezTo>
                  <a:cubicBezTo>
                    <a:pt x="78" y="1060"/>
                    <a:pt x="71" y="1047"/>
                    <a:pt x="65" y="1041"/>
                  </a:cubicBezTo>
                  <a:cubicBezTo>
                    <a:pt x="45" y="1021"/>
                    <a:pt x="26" y="1028"/>
                    <a:pt x="13" y="1015"/>
                  </a:cubicBezTo>
                  <a:cubicBezTo>
                    <a:pt x="6" y="1008"/>
                    <a:pt x="6" y="1002"/>
                    <a:pt x="6" y="989"/>
                  </a:cubicBezTo>
                  <a:cubicBezTo>
                    <a:pt x="6" y="950"/>
                    <a:pt x="32" y="931"/>
                    <a:pt x="45" y="892"/>
                  </a:cubicBezTo>
                  <a:cubicBezTo>
                    <a:pt x="52" y="873"/>
                    <a:pt x="52" y="860"/>
                    <a:pt x="52" y="840"/>
                  </a:cubicBezTo>
                  <a:cubicBezTo>
                    <a:pt x="58" y="821"/>
                    <a:pt x="71" y="808"/>
                    <a:pt x="78" y="789"/>
                  </a:cubicBezTo>
                  <a:cubicBezTo>
                    <a:pt x="90" y="750"/>
                    <a:pt x="90" y="718"/>
                    <a:pt x="129" y="692"/>
                  </a:cubicBezTo>
                  <a:lnTo>
                    <a:pt x="129" y="692"/>
                  </a:lnTo>
                  <a:cubicBezTo>
                    <a:pt x="155" y="672"/>
                    <a:pt x="181" y="679"/>
                    <a:pt x="200" y="653"/>
                  </a:cubicBezTo>
                  <a:cubicBezTo>
                    <a:pt x="220" y="633"/>
                    <a:pt x="226" y="614"/>
                    <a:pt x="226" y="588"/>
                  </a:cubicBezTo>
                  <a:cubicBezTo>
                    <a:pt x="226" y="498"/>
                    <a:pt x="226" y="498"/>
                    <a:pt x="226" y="498"/>
                  </a:cubicBezTo>
                  <a:cubicBezTo>
                    <a:pt x="226" y="420"/>
                    <a:pt x="213" y="375"/>
                    <a:pt x="239" y="304"/>
                  </a:cubicBezTo>
                  <a:cubicBezTo>
                    <a:pt x="252" y="278"/>
                    <a:pt x="259" y="265"/>
                    <a:pt x="272" y="239"/>
                  </a:cubicBezTo>
                  <a:cubicBezTo>
                    <a:pt x="304" y="142"/>
                    <a:pt x="343" y="103"/>
                    <a:pt x="356" y="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6" name="Freeform 92">
              <a:extLst>
                <a:ext uri="{FF2B5EF4-FFF2-40B4-BE49-F238E27FC236}">
                  <a16:creationId xmlns:a16="http://schemas.microsoft.com/office/drawing/2014/main" id="{2823C12E-5121-DD47-A064-D4AD7A073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9337" y="9578521"/>
              <a:ext cx="82353" cy="82361"/>
            </a:xfrm>
            <a:custGeom>
              <a:avLst/>
              <a:gdLst>
                <a:gd name="T0" fmla="*/ 116 w 117"/>
                <a:gd name="T1" fmla="*/ 0 h 118"/>
                <a:gd name="T2" fmla="*/ 116 w 117"/>
                <a:gd name="T3" fmla="*/ 0 h 118"/>
                <a:gd name="T4" fmla="*/ 84 w 117"/>
                <a:gd name="T5" fmla="*/ 13 h 118"/>
                <a:gd name="T6" fmla="*/ 45 w 117"/>
                <a:gd name="T7" fmla="*/ 6 h 118"/>
                <a:gd name="T8" fmla="*/ 13 w 117"/>
                <a:gd name="T9" fmla="*/ 0 h 118"/>
                <a:gd name="T10" fmla="*/ 0 w 117"/>
                <a:gd name="T11" fmla="*/ 32 h 118"/>
                <a:gd name="T12" fmla="*/ 6 w 117"/>
                <a:gd name="T13" fmla="*/ 65 h 118"/>
                <a:gd name="T14" fmla="*/ 13 w 117"/>
                <a:gd name="T15" fmla="*/ 71 h 118"/>
                <a:gd name="T16" fmla="*/ 25 w 117"/>
                <a:gd name="T17" fmla="*/ 84 h 118"/>
                <a:gd name="T18" fmla="*/ 45 w 117"/>
                <a:gd name="T19" fmla="*/ 97 h 118"/>
                <a:gd name="T20" fmla="*/ 58 w 117"/>
                <a:gd name="T21" fmla="*/ 103 h 118"/>
                <a:gd name="T22" fmla="*/ 64 w 117"/>
                <a:gd name="T23" fmla="*/ 117 h 118"/>
                <a:gd name="T24" fmla="*/ 84 w 117"/>
                <a:gd name="T25" fmla="*/ 110 h 118"/>
                <a:gd name="T26" fmla="*/ 97 w 117"/>
                <a:gd name="T27" fmla="*/ 97 h 118"/>
                <a:gd name="T28" fmla="*/ 97 w 117"/>
                <a:gd name="T29" fmla="*/ 84 h 118"/>
                <a:gd name="T30" fmla="*/ 103 w 117"/>
                <a:gd name="T31" fmla="*/ 78 h 118"/>
                <a:gd name="T32" fmla="*/ 103 w 117"/>
                <a:gd name="T33" fmla="*/ 65 h 118"/>
                <a:gd name="T34" fmla="*/ 109 w 117"/>
                <a:gd name="T35" fmla="*/ 45 h 118"/>
                <a:gd name="T36" fmla="*/ 116 w 117"/>
                <a:gd name="T37" fmla="*/ 45 h 118"/>
                <a:gd name="T38" fmla="*/ 116 w 117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18">
                  <a:moveTo>
                    <a:pt x="116" y="0"/>
                  </a:moveTo>
                  <a:lnTo>
                    <a:pt x="116" y="0"/>
                  </a:lnTo>
                  <a:cubicBezTo>
                    <a:pt x="103" y="6"/>
                    <a:pt x="97" y="13"/>
                    <a:pt x="84" y="13"/>
                  </a:cubicBezTo>
                  <a:cubicBezTo>
                    <a:pt x="71" y="13"/>
                    <a:pt x="58" y="13"/>
                    <a:pt x="45" y="6"/>
                  </a:cubicBezTo>
                  <a:cubicBezTo>
                    <a:pt x="32" y="0"/>
                    <a:pt x="25" y="0"/>
                    <a:pt x="13" y="0"/>
                  </a:cubicBezTo>
                  <a:cubicBezTo>
                    <a:pt x="0" y="6"/>
                    <a:pt x="0" y="19"/>
                    <a:pt x="0" y="32"/>
                  </a:cubicBezTo>
                  <a:cubicBezTo>
                    <a:pt x="0" y="45"/>
                    <a:pt x="0" y="65"/>
                    <a:pt x="6" y="6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8"/>
                    <a:pt x="19" y="78"/>
                    <a:pt x="25" y="84"/>
                  </a:cubicBezTo>
                  <a:cubicBezTo>
                    <a:pt x="32" y="91"/>
                    <a:pt x="38" y="91"/>
                    <a:pt x="45" y="97"/>
                  </a:cubicBezTo>
                  <a:cubicBezTo>
                    <a:pt x="51" y="103"/>
                    <a:pt x="45" y="103"/>
                    <a:pt x="58" y="103"/>
                  </a:cubicBezTo>
                  <a:cubicBezTo>
                    <a:pt x="58" y="110"/>
                    <a:pt x="58" y="110"/>
                    <a:pt x="64" y="117"/>
                  </a:cubicBezTo>
                  <a:cubicBezTo>
                    <a:pt x="71" y="117"/>
                    <a:pt x="84" y="110"/>
                    <a:pt x="84" y="110"/>
                  </a:cubicBezTo>
                  <a:cubicBezTo>
                    <a:pt x="90" y="103"/>
                    <a:pt x="90" y="103"/>
                    <a:pt x="97" y="97"/>
                  </a:cubicBezTo>
                  <a:cubicBezTo>
                    <a:pt x="97" y="91"/>
                    <a:pt x="97" y="84"/>
                    <a:pt x="97" y="84"/>
                  </a:cubicBezTo>
                  <a:cubicBezTo>
                    <a:pt x="103" y="78"/>
                    <a:pt x="97" y="78"/>
                    <a:pt x="103" y="78"/>
                  </a:cubicBezTo>
                  <a:cubicBezTo>
                    <a:pt x="109" y="71"/>
                    <a:pt x="103" y="71"/>
                    <a:pt x="103" y="65"/>
                  </a:cubicBezTo>
                  <a:cubicBezTo>
                    <a:pt x="103" y="58"/>
                    <a:pt x="109" y="52"/>
                    <a:pt x="109" y="45"/>
                  </a:cubicBezTo>
                  <a:cubicBezTo>
                    <a:pt x="116" y="45"/>
                    <a:pt x="116" y="45"/>
                    <a:pt x="116" y="45"/>
                  </a:cubicBezTo>
                  <a:lnTo>
                    <a:pt x="116" y="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07" name="Freeform 93">
              <a:extLst>
                <a:ext uri="{FF2B5EF4-FFF2-40B4-BE49-F238E27FC236}">
                  <a16:creationId xmlns:a16="http://schemas.microsoft.com/office/drawing/2014/main" id="{5D36B0D5-45ED-AA45-8FE4-CE54E529F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7483" y="9276536"/>
              <a:ext cx="170809" cy="234877"/>
            </a:xfrm>
            <a:custGeom>
              <a:avLst/>
              <a:gdLst>
                <a:gd name="T0" fmla="*/ 213 w 247"/>
                <a:gd name="T1" fmla="*/ 33 h 338"/>
                <a:gd name="T2" fmla="*/ 213 w 247"/>
                <a:gd name="T3" fmla="*/ 33 h 338"/>
                <a:gd name="T4" fmla="*/ 110 w 247"/>
                <a:gd name="T5" fmla="*/ 0 h 338"/>
                <a:gd name="T6" fmla="*/ 39 w 247"/>
                <a:gd name="T7" fmla="*/ 65 h 338"/>
                <a:gd name="T8" fmla="*/ 39 w 247"/>
                <a:gd name="T9" fmla="*/ 97 h 338"/>
                <a:gd name="T10" fmla="*/ 0 w 247"/>
                <a:gd name="T11" fmla="*/ 162 h 338"/>
                <a:gd name="T12" fmla="*/ 32 w 247"/>
                <a:gd name="T13" fmla="*/ 220 h 338"/>
                <a:gd name="T14" fmla="*/ 58 w 247"/>
                <a:gd name="T15" fmla="*/ 272 h 338"/>
                <a:gd name="T16" fmla="*/ 78 w 247"/>
                <a:gd name="T17" fmla="*/ 291 h 338"/>
                <a:gd name="T18" fmla="*/ 116 w 247"/>
                <a:gd name="T19" fmla="*/ 337 h 338"/>
                <a:gd name="T20" fmla="*/ 194 w 247"/>
                <a:gd name="T21" fmla="*/ 291 h 338"/>
                <a:gd name="T22" fmla="*/ 246 w 247"/>
                <a:gd name="T23" fmla="*/ 130 h 338"/>
                <a:gd name="T24" fmla="*/ 239 w 247"/>
                <a:gd name="T25" fmla="*/ 97 h 338"/>
                <a:gd name="T26" fmla="*/ 246 w 247"/>
                <a:gd name="T27" fmla="*/ 78 h 338"/>
                <a:gd name="T28" fmla="*/ 213 w 247"/>
                <a:gd name="T29" fmla="*/ 3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338">
                  <a:moveTo>
                    <a:pt x="213" y="33"/>
                  </a:moveTo>
                  <a:lnTo>
                    <a:pt x="213" y="33"/>
                  </a:lnTo>
                  <a:cubicBezTo>
                    <a:pt x="175" y="13"/>
                    <a:pt x="155" y="0"/>
                    <a:pt x="110" y="0"/>
                  </a:cubicBezTo>
                  <a:cubicBezTo>
                    <a:pt x="71" y="0"/>
                    <a:pt x="39" y="26"/>
                    <a:pt x="39" y="65"/>
                  </a:cubicBezTo>
                  <a:cubicBezTo>
                    <a:pt x="39" y="78"/>
                    <a:pt x="39" y="84"/>
                    <a:pt x="39" y="97"/>
                  </a:cubicBezTo>
                  <a:cubicBezTo>
                    <a:pt x="32" y="123"/>
                    <a:pt x="0" y="136"/>
                    <a:pt x="0" y="162"/>
                  </a:cubicBezTo>
                  <a:cubicBezTo>
                    <a:pt x="0" y="188"/>
                    <a:pt x="19" y="201"/>
                    <a:pt x="32" y="220"/>
                  </a:cubicBezTo>
                  <a:cubicBezTo>
                    <a:pt x="45" y="239"/>
                    <a:pt x="45" y="253"/>
                    <a:pt x="58" y="272"/>
                  </a:cubicBezTo>
                  <a:cubicBezTo>
                    <a:pt x="65" y="278"/>
                    <a:pt x="71" y="285"/>
                    <a:pt x="78" y="291"/>
                  </a:cubicBezTo>
                  <a:cubicBezTo>
                    <a:pt x="91" y="311"/>
                    <a:pt x="97" y="337"/>
                    <a:pt x="116" y="337"/>
                  </a:cubicBezTo>
                  <a:cubicBezTo>
                    <a:pt x="155" y="337"/>
                    <a:pt x="168" y="311"/>
                    <a:pt x="194" y="291"/>
                  </a:cubicBezTo>
                  <a:cubicBezTo>
                    <a:pt x="239" y="246"/>
                    <a:pt x="246" y="194"/>
                    <a:pt x="246" y="130"/>
                  </a:cubicBezTo>
                  <a:cubicBezTo>
                    <a:pt x="246" y="117"/>
                    <a:pt x="239" y="110"/>
                    <a:pt x="239" y="97"/>
                  </a:cubicBezTo>
                  <a:cubicBezTo>
                    <a:pt x="239" y="84"/>
                    <a:pt x="246" y="84"/>
                    <a:pt x="246" y="78"/>
                  </a:cubicBezTo>
                  <a:cubicBezTo>
                    <a:pt x="246" y="65"/>
                    <a:pt x="220" y="46"/>
                    <a:pt x="213" y="3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735BCFD-390B-0243-9B17-FDD20CCD16D9}"/>
                </a:ext>
              </a:extLst>
            </p:cNvPr>
            <p:cNvGrpSpPr/>
            <p:nvPr/>
          </p:nvGrpSpPr>
          <p:grpSpPr>
            <a:xfrm>
              <a:off x="15608731" y="2790634"/>
              <a:ext cx="6705712" cy="4498587"/>
              <a:chOff x="12446782" y="2278607"/>
              <a:chExt cx="10282453" cy="6898076"/>
            </a:xfrm>
            <a:grpFill/>
          </p:grpSpPr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AFC64839-6400-B140-B310-95B06F8E6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38318" y="2278607"/>
                <a:ext cx="4090917" cy="3438007"/>
              </a:xfrm>
              <a:custGeom>
                <a:avLst/>
                <a:gdLst>
                  <a:gd name="T0" fmla="*/ 2199 w 4089"/>
                  <a:gd name="T1" fmla="*/ 770 h 3435"/>
                  <a:gd name="T2" fmla="*/ 2025 w 4089"/>
                  <a:gd name="T3" fmla="*/ 317 h 3435"/>
                  <a:gd name="T4" fmla="*/ 2025 w 4089"/>
                  <a:gd name="T5" fmla="*/ 317 h 3435"/>
                  <a:gd name="T6" fmla="*/ 1779 w 4089"/>
                  <a:gd name="T7" fmla="*/ 71 h 3435"/>
                  <a:gd name="T8" fmla="*/ 1928 w 4089"/>
                  <a:gd name="T9" fmla="*/ 175 h 3435"/>
                  <a:gd name="T10" fmla="*/ 1591 w 4089"/>
                  <a:gd name="T11" fmla="*/ 91 h 3435"/>
                  <a:gd name="T12" fmla="*/ 1591 w 4089"/>
                  <a:gd name="T13" fmla="*/ 91 h 3435"/>
                  <a:gd name="T14" fmla="*/ 214 w 4089"/>
                  <a:gd name="T15" fmla="*/ 2270 h 3435"/>
                  <a:gd name="T16" fmla="*/ 26 w 4089"/>
                  <a:gd name="T17" fmla="*/ 2128 h 3435"/>
                  <a:gd name="T18" fmla="*/ 363 w 4089"/>
                  <a:gd name="T19" fmla="*/ 1959 h 3435"/>
                  <a:gd name="T20" fmla="*/ 621 w 4089"/>
                  <a:gd name="T21" fmla="*/ 1681 h 3435"/>
                  <a:gd name="T22" fmla="*/ 802 w 4089"/>
                  <a:gd name="T23" fmla="*/ 1378 h 3435"/>
                  <a:gd name="T24" fmla="*/ 835 w 4089"/>
                  <a:gd name="T25" fmla="*/ 1267 h 3435"/>
                  <a:gd name="T26" fmla="*/ 970 w 4089"/>
                  <a:gd name="T27" fmla="*/ 1138 h 3435"/>
                  <a:gd name="T28" fmla="*/ 1255 w 4089"/>
                  <a:gd name="T29" fmla="*/ 757 h 3435"/>
                  <a:gd name="T30" fmla="*/ 1436 w 4089"/>
                  <a:gd name="T31" fmla="*/ 362 h 3435"/>
                  <a:gd name="T32" fmla="*/ 1533 w 4089"/>
                  <a:gd name="T33" fmla="*/ 602 h 3435"/>
                  <a:gd name="T34" fmla="*/ 1559 w 4089"/>
                  <a:gd name="T35" fmla="*/ 789 h 3435"/>
                  <a:gd name="T36" fmla="*/ 1766 w 4089"/>
                  <a:gd name="T37" fmla="*/ 453 h 3435"/>
                  <a:gd name="T38" fmla="*/ 1947 w 4089"/>
                  <a:gd name="T39" fmla="*/ 614 h 3435"/>
                  <a:gd name="T40" fmla="*/ 2212 w 4089"/>
                  <a:gd name="T41" fmla="*/ 860 h 3435"/>
                  <a:gd name="T42" fmla="*/ 2451 w 4089"/>
                  <a:gd name="T43" fmla="*/ 970 h 3435"/>
                  <a:gd name="T44" fmla="*/ 2303 w 4089"/>
                  <a:gd name="T45" fmla="*/ 1248 h 3435"/>
                  <a:gd name="T46" fmla="*/ 2283 w 4089"/>
                  <a:gd name="T47" fmla="*/ 1436 h 3435"/>
                  <a:gd name="T48" fmla="*/ 2290 w 4089"/>
                  <a:gd name="T49" fmla="*/ 1546 h 3435"/>
                  <a:gd name="T50" fmla="*/ 2503 w 4089"/>
                  <a:gd name="T51" fmla="*/ 1526 h 3435"/>
                  <a:gd name="T52" fmla="*/ 2788 w 4089"/>
                  <a:gd name="T53" fmla="*/ 1643 h 3435"/>
                  <a:gd name="T54" fmla="*/ 2898 w 4089"/>
                  <a:gd name="T55" fmla="*/ 1727 h 3435"/>
                  <a:gd name="T56" fmla="*/ 2975 w 4089"/>
                  <a:gd name="T57" fmla="*/ 1610 h 3435"/>
                  <a:gd name="T58" fmla="*/ 3111 w 4089"/>
                  <a:gd name="T59" fmla="*/ 1875 h 3435"/>
                  <a:gd name="T60" fmla="*/ 3279 w 4089"/>
                  <a:gd name="T61" fmla="*/ 1843 h 3435"/>
                  <a:gd name="T62" fmla="*/ 3383 w 4089"/>
                  <a:gd name="T63" fmla="*/ 1869 h 3435"/>
                  <a:gd name="T64" fmla="*/ 3654 w 4089"/>
                  <a:gd name="T65" fmla="*/ 2024 h 3435"/>
                  <a:gd name="T66" fmla="*/ 3842 w 4089"/>
                  <a:gd name="T67" fmla="*/ 2082 h 3435"/>
                  <a:gd name="T68" fmla="*/ 4062 w 4089"/>
                  <a:gd name="T69" fmla="*/ 2225 h 3435"/>
                  <a:gd name="T70" fmla="*/ 3570 w 4089"/>
                  <a:gd name="T71" fmla="*/ 2554 h 3435"/>
                  <a:gd name="T72" fmla="*/ 3241 w 4089"/>
                  <a:gd name="T73" fmla="*/ 2561 h 3435"/>
                  <a:gd name="T74" fmla="*/ 3072 w 4089"/>
                  <a:gd name="T75" fmla="*/ 2535 h 3435"/>
                  <a:gd name="T76" fmla="*/ 3150 w 4089"/>
                  <a:gd name="T77" fmla="*/ 2871 h 3435"/>
                  <a:gd name="T78" fmla="*/ 3273 w 4089"/>
                  <a:gd name="T79" fmla="*/ 2930 h 3435"/>
                  <a:gd name="T80" fmla="*/ 3273 w 4089"/>
                  <a:gd name="T81" fmla="*/ 3117 h 3435"/>
                  <a:gd name="T82" fmla="*/ 3370 w 4089"/>
                  <a:gd name="T83" fmla="*/ 3130 h 3435"/>
                  <a:gd name="T84" fmla="*/ 3001 w 4089"/>
                  <a:gd name="T85" fmla="*/ 3240 h 3435"/>
                  <a:gd name="T86" fmla="*/ 2516 w 4089"/>
                  <a:gd name="T87" fmla="*/ 3195 h 3435"/>
                  <a:gd name="T88" fmla="*/ 2303 w 4089"/>
                  <a:gd name="T89" fmla="*/ 3175 h 3435"/>
                  <a:gd name="T90" fmla="*/ 2374 w 4089"/>
                  <a:gd name="T91" fmla="*/ 3382 h 3435"/>
                  <a:gd name="T92" fmla="*/ 2464 w 4089"/>
                  <a:gd name="T93" fmla="*/ 3382 h 3435"/>
                  <a:gd name="T94" fmla="*/ 1850 w 4089"/>
                  <a:gd name="T95" fmla="*/ 3182 h 3435"/>
                  <a:gd name="T96" fmla="*/ 1527 w 4089"/>
                  <a:gd name="T97" fmla="*/ 3227 h 3435"/>
                  <a:gd name="T98" fmla="*/ 1216 w 4089"/>
                  <a:gd name="T99" fmla="*/ 3201 h 3435"/>
                  <a:gd name="T100" fmla="*/ 835 w 4089"/>
                  <a:gd name="T101" fmla="*/ 3182 h 3435"/>
                  <a:gd name="T102" fmla="*/ 434 w 4089"/>
                  <a:gd name="T103" fmla="*/ 3330 h 3435"/>
                  <a:gd name="T104" fmla="*/ 252 w 4089"/>
                  <a:gd name="T105" fmla="*/ 3311 h 3435"/>
                  <a:gd name="T106" fmla="*/ 175 w 4089"/>
                  <a:gd name="T107" fmla="*/ 2988 h 3435"/>
                  <a:gd name="T108" fmla="*/ 207 w 4089"/>
                  <a:gd name="T109" fmla="*/ 2542 h 3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89" h="3435">
                    <a:moveTo>
                      <a:pt x="2128" y="653"/>
                    </a:moveTo>
                    <a:lnTo>
                      <a:pt x="2128" y="653"/>
                    </a:lnTo>
                    <a:lnTo>
                      <a:pt x="2122" y="660"/>
                    </a:lnTo>
                    <a:cubicBezTo>
                      <a:pt x="2122" y="666"/>
                      <a:pt x="2135" y="673"/>
                      <a:pt x="2135" y="679"/>
                    </a:cubicBezTo>
                    <a:cubicBezTo>
                      <a:pt x="2148" y="718"/>
                      <a:pt x="2160" y="737"/>
                      <a:pt x="2160" y="770"/>
                    </a:cubicBezTo>
                    <a:cubicBezTo>
                      <a:pt x="2180" y="770"/>
                      <a:pt x="2186" y="770"/>
                      <a:pt x="2199" y="770"/>
                    </a:cubicBezTo>
                    <a:cubicBezTo>
                      <a:pt x="2232" y="770"/>
                      <a:pt x="2232" y="737"/>
                      <a:pt x="2232" y="711"/>
                    </a:cubicBezTo>
                    <a:cubicBezTo>
                      <a:pt x="2232" y="698"/>
                      <a:pt x="2219" y="705"/>
                      <a:pt x="2212" y="698"/>
                    </a:cubicBezTo>
                    <a:cubicBezTo>
                      <a:pt x="2199" y="686"/>
                      <a:pt x="2206" y="679"/>
                      <a:pt x="2199" y="666"/>
                    </a:cubicBezTo>
                    <a:cubicBezTo>
                      <a:pt x="2180" y="640"/>
                      <a:pt x="2154" y="660"/>
                      <a:pt x="2128" y="653"/>
                    </a:cubicBezTo>
                    <a:close/>
                    <a:moveTo>
                      <a:pt x="2025" y="317"/>
                    </a:moveTo>
                    <a:lnTo>
                      <a:pt x="2025" y="317"/>
                    </a:lnTo>
                    <a:cubicBezTo>
                      <a:pt x="2012" y="317"/>
                      <a:pt x="2005" y="317"/>
                      <a:pt x="1992" y="317"/>
                    </a:cubicBezTo>
                    <a:cubicBezTo>
                      <a:pt x="1992" y="323"/>
                      <a:pt x="1992" y="323"/>
                      <a:pt x="1992" y="323"/>
                    </a:cubicBezTo>
                    <a:cubicBezTo>
                      <a:pt x="1992" y="343"/>
                      <a:pt x="2005" y="349"/>
                      <a:pt x="2005" y="362"/>
                    </a:cubicBezTo>
                    <a:cubicBezTo>
                      <a:pt x="2018" y="349"/>
                      <a:pt x="2025" y="343"/>
                      <a:pt x="2044" y="336"/>
                    </a:cubicBezTo>
                    <a:cubicBezTo>
                      <a:pt x="2051" y="330"/>
                      <a:pt x="2051" y="330"/>
                      <a:pt x="2051" y="330"/>
                    </a:cubicBezTo>
                    <a:cubicBezTo>
                      <a:pt x="2044" y="323"/>
                      <a:pt x="2031" y="323"/>
                      <a:pt x="2025" y="317"/>
                    </a:cubicBezTo>
                    <a:close/>
                    <a:moveTo>
                      <a:pt x="1928" y="0"/>
                    </a:moveTo>
                    <a:lnTo>
                      <a:pt x="1928" y="0"/>
                    </a:lnTo>
                    <a:cubicBezTo>
                      <a:pt x="1915" y="0"/>
                      <a:pt x="1908" y="13"/>
                      <a:pt x="1902" y="19"/>
                    </a:cubicBezTo>
                    <a:cubicBezTo>
                      <a:pt x="1882" y="32"/>
                      <a:pt x="1863" y="26"/>
                      <a:pt x="1850" y="39"/>
                    </a:cubicBezTo>
                    <a:cubicBezTo>
                      <a:pt x="1831" y="45"/>
                      <a:pt x="1824" y="52"/>
                      <a:pt x="1811" y="58"/>
                    </a:cubicBezTo>
                    <a:cubicBezTo>
                      <a:pt x="1798" y="65"/>
                      <a:pt x="1779" y="58"/>
                      <a:pt x="1779" y="71"/>
                    </a:cubicBezTo>
                    <a:cubicBezTo>
                      <a:pt x="1779" y="91"/>
                      <a:pt x="1785" y="97"/>
                      <a:pt x="1785" y="117"/>
                    </a:cubicBezTo>
                    <a:cubicBezTo>
                      <a:pt x="1785" y="142"/>
                      <a:pt x="1779" y="155"/>
                      <a:pt x="1772" y="181"/>
                    </a:cubicBezTo>
                    <a:cubicBezTo>
                      <a:pt x="1779" y="214"/>
                      <a:pt x="1779" y="214"/>
                      <a:pt x="1779" y="214"/>
                    </a:cubicBezTo>
                    <a:cubicBezTo>
                      <a:pt x="1779" y="265"/>
                      <a:pt x="1779" y="265"/>
                      <a:pt x="1779" y="265"/>
                    </a:cubicBezTo>
                    <a:cubicBezTo>
                      <a:pt x="1798" y="239"/>
                      <a:pt x="1805" y="214"/>
                      <a:pt x="1831" y="201"/>
                    </a:cubicBezTo>
                    <a:cubicBezTo>
                      <a:pt x="1863" y="181"/>
                      <a:pt x="1889" y="188"/>
                      <a:pt x="1928" y="175"/>
                    </a:cubicBezTo>
                    <a:cubicBezTo>
                      <a:pt x="1953" y="162"/>
                      <a:pt x="1953" y="136"/>
                      <a:pt x="1966" y="110"/>
                    </a:cubicBezTo>
                    <a:cubicBezTo>
                      <a:pt x="1979" y="71"/>
                      <a:pt x="1986" y="52"/>
                      <a:pt x="1999" y="19"/>
                    </a:cubicBezTo>
                    <a:cubicBezTo>
                      <a:pt x="1992" y="19"/>
                      <a:pt x="1986" y="19"/>
                      <a:pt x="1979" y="19"/>
                    </a:cubicBezTo>
                    <a:cubicBezTo>
                      <a:pt x="1973" y="19"/>
                      <a:pt x="1973" y="7"/>
                      <a:pt x="1966" y="7"/>
                    </a:cubicBezTo>
                    <a:cubicBezTo>
                      <a:pt x="1953" y="0"/>
                      <a:pt x="1941" y="0"/>
                      <a:pt x="1928" y="0"/>
                    </a:cubicBezTo>
                    <a:close/>
                    <a:moveTo>
                      <a:pt x="1591" y="91"/>
                    </a:moveTo>
                    <a:lnTo>
                      <a:pt x="1591" y="91"/>
                    </a:lnTo>
                    <a:cubicBezTo>
                      <a:pt x="1591" y="97"/>
                      <a:pt x="1591" y="110"/>
                      <a:pt x="1585" y="117"/>
                    </a:cubicBezTo>
                    <a:cubicBezTo>
                      <a:pt x="1591" y="117"/>
                      <a:pt x="1591" y="117"/>
                      <a:pt x="1591" y="117"/>
                    </a:cubicBezTo>
                    <a:cubicBezTo>
                      <a:pt x="1611" y="117"/>
                      <a:pt x="1624" y="110"/>
                      <a:pt x="1649" y="117"/>
                    </a:cubicBezTo>
                    <a:cubicBezTo>
                      <a:pt x="1649" y="97"/>
                      <a:pt x="1637" y="84"/>
                      <a:pt x="1649" y="71"/>
                    </a:cubicBezTo>
                    <a:cubicBezTo>
                      <a:pt x="1624" y="78"/>
                      <a:pt x="1611" y="91"/>
                      <a:pt x="1591" y="91"/>
                    </a:cubicBezTo>
                    <a:close/>
                    <a:moveTo>
                      <a:pt x="52" y="2535"/>
                    </a:moveTo>
                    <a:lnTo>
                      <a:pt x="52" y="2535"/>
                    </a:lnTo>
                    <a:lnTo>
                      <a:pt x="52" y="2535"/>
                    </a:lnTo>
                    <a:cubicBezTo>
                      <a:pt x="84" y="2503"/>
                      <a:pt x="104" y="2483"/>
                      <a:pt x="143" y="2451"/>
                    </a:cubicBezTo>
                    <a:cubicBezTo>
                      <a:pt x="149" y="2419"/>
                      <a:pt x="149" y="2393"/>
                      <a:pt x="168" y="2361"/>
                    </a:cubicBezTo>
                    <a:cubicBezTo>
                      <a:pt x="188" y="2328"/>
                      <a:pt x="214" y="2309"/>
                      <a:pt x="214" y="2270"/>
                    </a:cubicBezTo>
                    <a:cubicBezTo>
                      <a:pt x="214" y="2250"/>
                      <a:pt x="188" y="2257"/>
                      <a:pt x="168" y="2244"/>
                    </a:cubicBezTo>
                    <a:cubicBezTo>
                      <a:pt x="156" y="2238"/>
                      <a:pt x="162" y="2225"/>
                      <a:pt x="156" y="2212"/>
                    </a:cubicBezTo>
                    <a:cubicBezTo>
                      <a:pt x="143" y="2238"/>
                      <a:pt x="143" y="2257"/>
                      <a:pt x="136" y="2283"/>
                    </a:cubicBezTo>
                    <a:cubicBezTo>
                      <a:pt x="97" y="2276"/>
                      <a:pt x="78" y="2257"/>
                      <a:pt x="52" y="2238"/>
                    </a:cubicBezTo>
                    <a:cubicBezTo>
                      <a:pt x="33" y="2225"/>
                      <a:pt x="0" y="2231"/>
                      <a:pt x="0" y="2205"/>
                    </a:cubicBezTo>
                    <a:cubicBezTo>
                      <a:pt x="0" y="2173"/>
                      <a:pt x="13" y="2160"/>
                      <a:pt x="26" y="2128"/>
                    </a:cubicBezTo>
                    <a:cubicBezTo>
                      <a:pt x="39" y="2076"/>
                      <a:pt x="52" y="2044"/>
                      <a:pt x="91" y="2005"/>
                    </a:cubicBezTo>
                    <a:cubicBezTo>
                      <a:pt x="136" y="1959"/>
                      <a:pt x="188" y="1940"/>
                      <a:pt x="207" y="1869"/>
                    </a:cubicBezTo>
                    <a:cubicBezTo>
                      <a:pt x="214" y="1869"/>
                      <a:pt x="214" y="1869"/>
                      <a:pt x="214" y="1869"/>
                    </a:cubicBezTo>
                    <a:cubicBezTo>
                      <a:pt x="214" y="1908"/>
                      <a:pt x="214" y="1908"/>
                      <a:pt x="214" y="1908"/>
                    </a:cubicBezTo>
                    <a:cubicBezTo>
                      <a:pt x="214" y="1934"/>
                      <a:pt x="240" y="1934"/>
                      <a:pt x="266" y="1940"/>
                    </a:cubicBezTo>
                    <a:cubicBezTo>
                      <a:pt x="298" y="1947"/>
                      <a:pt x="324" y="1959"/>
                      <a:pt x="363" y="1959"/>
                    </a:cubicBezTo>
                    <a:cubicBezTo>
                      <a:pt x="388" y="1959"/>
                      <a:pt x="388" y="1959"/>
                      <a:pt x="388" y="1959"/>
                    </a:cubicBezTo>
                    <a:cubicBezTo>
                      <a:pt x="414" y="1959"/>
                      <a:pt x="427" y="1947"/>
                      <a:pt x="453" y="1927"/>
                    </a:cubicBezTo>
                    <a:cubicBezTo>
                      <a:pt x="511" y="1895"/>
                      <a:pt x="537" y="1843"/>
                      <a:pt x="537" y="1778"/>
                    </a:cubicBezTo>
                    <a:cubicBezTo>
                      <a:pt x="537" y="1759"/>
                      <a:pt x="531" y="1753"/>
                      <a:pt x="531" y="1733"/>
                    </a:cubicBezTo>
                    <a:cubicBezTo>
                      <a:pt x="531" y="1720"/>
                      <a:pt x="557" y="1727"/>
                      <a:pt x="576" y="1720"/>
                    </a:cubicBezTo>
                    <a:cubicBezTo>
                      <a:pt x="595" y="1707"/>
                      <a:pt x="602" y="1694"/>
                      <a:pt x="621" y="1681"/>
                    </a:cubicBezTo>
                    <a:cubicBezTo>
                      <a:pt x="654" y="1656"/>
                      <a:pt x="673" y="1636"/>
                      <a:pt x="692" y="1597"/>
                    </a:cubicBezTo>
                    <a:cubicBezTo>
                      <a:pt x="699" y="1565"/>
                      <a:pt x="692" y="1546"/>
                      <a:pt x="705" y="1520"/>
                    </a:cubicBezTo>
                    <a:cubicBezTo>
                      <a:pt x="718" y="1474"/>
                      <a:pt x="777" y="1462"/>
                      <a:pt x="777" y="1410"/>
                    </a:cubicBezTo>
                    <a:cubicBezTo>
                      <a:pt x="777" y="1384"/>
                      <a:pt x="777" y="1384"/>
                      <a:pt x="777" y="1384"/>
                    </a:cubicBezTo>
                    <a:cubicBezTo>
                      <a:pt x="777" y="1390"/>
                      <a:pt x="777" y="1397"/>
                      <a:pt x="783" y="1403"/>
                    </a:cubicBezTo>
                    <a:cubicBezTo>
                      <a:pt x="796" y="1397"/>
                      <a:pt x="802" y="1390"/>
                      <a:pt x="802" y="1378"/>
                    </a:cubicBezTo>
                    <a:cubicBezTo>
                      <a:pt x="802" y="1371"/>
                      <a:pt x="796" y="1365"/>
                      <a:pt x="796" y="1358"/>
                    </a:cubicBezTo>
                    <a:cubicBezTo>
                      <a:pt x="815" y="1345"/>
                      <a:pt x="815" y="1313"/>
                      <a:pt x="835" y="1313"/>
                    </a:cubicBezTo>
                    <a:cubicBezTo>
                      <a:pt x="854" y="1313"/>
                      <a:pt x="854" y="1332"/>
                      <a:pt x="861" y="1345"/>
                    </a:cubicBezTo>
                    <a:cubicBezTo>
                      <a:pt x="861" y="1339"/>
                      <a:pt x="861" y="1339"/>
                      <a:pt x="861" y="1339"/>
                    </a:cubicBezTo>
                    <a:cubicBezTo>
                      <a:pt x="861" y="1319"/>
                      <a:pt x="867" y="1306"/>
                      <a:pt x="867" y="1281"/>
                    </a:cubicBezTo>
                    <a:cubicBezTo>
                      <a:pt x="861" y="1274"/>
                      <a:pt x="847" y="1267"/>
                      <a:pt x="835" y="1267"/>
                    </a:cubicBezTo>
                    <a:cubicBezTo>
                      <a:pt x="828" y="1267"/>
                      <a:pt x="822" y="1281"/>
                      <a:pt x="809" y="1281"/>
                    </a:cubicBezTo>
                    <a:cubicBezTo>
                      <a:pt x="809" y="1274"/>
                      <a:pt x="809" y="1274"/>
                      <a:pt x="809" y="1274"/>
                    </a:cubicBezTo>
                    <a:cubicBezTo>
                      <a:pt x="828" y="1255"/>
                      <a:pt x="841" y="1242"/>
                      <a:pt x="854" y="1216"/>
                    </a:cubicBezTo>
                    <a:cubicBezTo>
                      <a:pt x="861" y="1197"/>
                      <a:pt x="861" y="1183"/>
                      <a:pt x="873" y="1171"/>
                    </a:cubicBezTo>
                    <a:cubicBezTo>
                      <a:pt x="893" y="1151"/>
                      <a:pt x="906" y="1145"/>
                      <a:pt x="932" y="1145"/>
                    </a:cubicBezTo>
                    <a:cubicBezTo>
                      <a:pt x="945" y="1138"/>
                      <a:pt x="964" y="1151"/>
                      <a:pt x="970" y="1138"/>
                    </a:cubicBezTo>
                    <a:cubicBezTo>
                      <a:pt x="990" y="1119"/>
                      <a:pt x="977" y="1099"/>
                      <a:pt x="990" y="1074"/>
                    </a:cubicBezTo>
                    <a:cubicBezTo>
                      <a:pt x="1003" y="1086"/>
                      <a:pt x="1003" y="1093"/>
                      <a:pt x="1009" y="1106"/>
                    </a:cubicBezTo>
                    <a:cubicBezTo>
                      <a:pt x="1035" y="1067"/>
                      <a:pt x="1035" y="1035"/>
                      <a:pt x="1061" y="1002"/>
                    </a:cubicBezTo>
                    <a:cubicBezTo>
                      <a:pt x="1093" y="970"/>
                      <a:pt x="1139" y="970"/>
                      <a:pt x="1158" y="931"/>
                    </a:cubicBezTo>
                    <a:cubicBezTo>
                      <a:pt x="1177" y="899"/>
                      <a:pt x="1177" y="879"/>
                      <a:pt x="1190" y="854"/>
                    </a:cubicBezTo>
                    <a:cubicBezTo>
                      <a:pt x="1210" y="809"/>
                      <a:pt x="1223" y="783"/>
                      <a:pt x="1255" y="757"/>
                    </a:cubicBezTo>
                    <a:cubicBezTo>
                      <a:pt x="1268" y="744"/>
                      <a:pt x="1287" y="744"/>
                      <a:pt x="1300" y="731"/>
                    </a:cubicBezTo>
                    <a:cubicBezTo>
                      <a:pt x="1320" y="698"/>
                      <a:pt x="1320" y="673"/>
                      <a:pt x="1326" y="634"/>
                    </a:cubicBezTo>
                    <a:cubicBezTo>
                      <a:pt x="1326" y="614"/>
                      <a:pt x="1339" y="602"/>
                      <a:pt x="1339" y="582"/>
                    </a:cubicBezTo>
                    <a:cubicBezTo>
                      <a:pt x="1339" y="563"/>
                      <a:pt x="1339" y="563"/>
                      <a:pt x="1339" y="563"/>
                    </a:cubicBezTo>
                    <a:cubicBezTo>
                      <a:pt x="1326" y="563"/>
                      <a:pt x="1320" y="563"/>
                      <a:pt x="1313" y="556"/>
                    </a:cubicBezTo>
                    <a:cubicBezTo>
                      <a:pt x="1365" y="485"/>
                      <a:pt x="1410" y="446"/>
                      <a:pt x="1436" y="362"/>
                    </a:cubicBezTo>
                    <a:cubicBezTo>
                      <a:pt x="1488" y="388"/>
                      <a:pt x="1520" y="420"/>
                      <a:pt x="1520" y="479"/>
                    </a:cubicBezTo>
                    <a:cubicBezTo>
                      <a:pt x="1520" y="505"/>
                      <a:pt x="1468" y="491"/>
                      <a:pt x="1468" y="511"/>
                    </a:cubicBezTo>
                    <a:cubicBezTo>
                      <a:pt x="1468" y="530"/>
                      <a:pt x="1475" y="530"/>
                      <a:pt x="1475" y="550"/>
                    </a:cubicBezTo>
                    <a:cubicBezTo>
                      <a:pt x="1481" y="550"/>
                      <a:pt x="1481" y="550"/>
                      <a:pt x="1481" y="550"/>
                    </a:cubicBezTo>
                    <a:cubicBezTo>
                      <a:pt x="1494" y="550"/>
                      <a:pt x="1501" y="543"/>
                      <a:pt x="1514" y="537"/>
                    </a:cubicBezTo>
                    <a:cubicBezTo>
                      <a:pt x="1527" y="563"/>
                      <a:pt x="1533" y="576"/>
                      <a:pt x="1533" y="602"/>
                    </a:cubicBezTo>
                    <a:cubicBezTo>
                      <a:pt x="1533" y="647"/>
                      <a:pt x="1494" y="660"/>
                      <a:pt x="1468" y="698"/>
                    </a:cubicBezTo>
                    <a:cubicBezTo>
                      <a:pt x="1456" y="711"/>
                      <a:pt x="1462" y="724"/>
                      <a:pt x="1449" y="744"/>
                    </a:cubicBezTo>
                    <a:cubicBezTo>
                      <a:pt x="1436" y="757"/>
                      <a:pt x="1423" y="763"/>
                      <a:pt x="1423" y="783"/>
                    </a:cubicBezTo>
                    <a:cubicBezTo>
                      <a:pt x="1423" y="795"/>
                      <a:pt x="1436" y="802"/>
                      <a:pt x="1442" y="821"/>
                    </a:cubicBezTo>
                    <a:cubicBezTo>
                      <a:pt x="1449" y="841"/>
                      <a:pt x="1456" y="860"/>
                      <a:pt x="1475" y="860"/>
                    </a:cubicBezTo>
                    <a:cubicBezTo>
                      <a:pt x="1520" y="860"/>
                      <a:pt x="1533" y="821"/>
                      <a:pt x="1559" y="789"/>
                    </a:cubicBezTo>
                    <a:cubicBezTo>
                      <a:pt x="1591" y="744"/>
                      <a:pt x="1624" y="724"/>
                      <a:pt x="1656" y="679"/>
                    </a:cubicBezTo>
                    <a:cubicBezTo>
                      <a:pt x="1669" y="653"/>
                      <a:pt x="1682" y="640"/>
                      <a:pt x="1701" y="614"/>
                    </a:cubicBezTo>
                    <a:cubicBezTo>
                      <a:pt x="1727" y="589"/>
                      <a:pt x="1740" y="563"/>
                      <a:pt x="1779" y="563"/>
                    </a:cubicBezTo>
                    <a:cubicBezTo>
                      <a:pt x="1805" y="563"/>
                      <a:pt x="1779" y="550"/>
                      <a:pt x="1760" y="524"/>
                    </a:cubicBezTo>
                    <a:cubicBezTo>
                      <a:pt x="1747" y="511"/>
                      <a:pt x="1734" y="498"/>
                      <a:pt x="1734" y="479"/>
                    </a:cubicBezTo>
                    <a:cubicBezTo>
                      <a:pt x="1734" y="466"/>
                      <a:pt x="1760" y="466"/>
                      <a:pt x="1766" y="453"/>
                    </a:cubicBezTo>
                    <a:cubicBezTo>
                      <a:pt x="1779" y="433"/>
                      <a:pt x="1772" y="414"/>
                      <a:pt x="1792" y="401"/>
                    </a:cubicBezTo>
                    <a:cubicBezTo>
                      <a:pt x="1818" y="388"/>
                      <a:pt x="1837" y="395"/>
                      <a:pt x="1863" y="395"/>
                    </a:cubicBezTo>
                    <a:cubicBezTo>
                      <a:pt x="1895" y="395"/>
                      <a:pt x="1902" y="433"/>
                      <a:pt x="1915" y="459"/>
                    </a:cubicBezTo>
                    <a:cubicBezTo>
                      <a:pt x="1934" y="485"/>
                      <a:pt x="1953" y="498"/>
                      <a:pt x="1953" y="524"/>
                    </a:cubicBezTo>
                    <a:cubicBezTo>
                      <a:pt x="1953" y="550"/>
                      <a:pt x="1928" y="556"/>
                      <a:pt x="1928" y="576"/>
                    </a:cubicBezTo>
                    <a:cubicBezTo>
                      <a:pt x="1928" y="595"/>
                      <a:pt x="1947" y="595"/>
                      <a:pt x="1947" y="614"/>
                    </a:cubicBezTo>
                    <a:cubicBezTo>
                      <a:pt x="1966" y="679"/>
                      <a:pt x="1979" y="711"/>
                      <a:pt x="2005" y="776"/>
                    </a:cubicBezTo>
                    <a:cubicBezTo>
                      <a:pt x="2012" y="789"/>
                      <a:pt x="2025" y="789"/>
                      <a:pt x="2044" y="795"/>
                    </a:cubicBezTo>
                    <a:cubicBezTo>
                      <a:pt x="2063" y="809"/>
                      <a:pt x="2076" y="821"/>
                      <a:pt x="2102" y="828"/>
                    </a:cubicBezTo>
                    <a:cubicBezTo>
                      <a:pt x="2128" y="841"/>
                      <a:pt x="2141" y="847"/>
                      <a:pt x="2160" y="873"/>
                    </a:cubicBezTo>
                    <a:cubicBezTo>
                      <a:pt x="2173" y="879"/>
                      <a:pt x="2180" y="893"/>
                      <a:pt x="2193" y="893"/>
                    </a:cubicBezTo>
                    <a:cubicBezTo>
                      <a:pt x="2212" y="893"/>
                      <a:pt x="2206" y="873"/>
                      <a:pt x="2212" y="860"/>
                    </a:cubicBezTo>
                    <a:cubicBezTo>
                      <a:pt x="2219" y="834"/>
                      <a:pt x="2225" y="821"/>
                      <a:pt x="2244" y="802"/>
                    </a:cubicBezTo>
                    <a:cubicBezTo>
                      <a:pt x="2270" y="828"/>
                      <a:pt x="2283" y="847"/>
                      <a:pt x="2296" y="879"/>
                    </a:cubicBezTo>
                    <a:cubicBezTo>
                      <a:pt x="2303" y="905"/>
                      <a:pt x="2296" y="931"/>
                      <a:pt x="2316" y="931"/>
                    </a:cubicBezTo>
                    <a:cubicBezTo>
                      <a:pt x="2335" y="931"/>
                      <a:pt x="2335" y="905"/>
                      <a:pt x="2348" y="905"/>
                    </a:cubicBezTo>
                    <a:cubicBezTo>
                      <a:pt x="2374" y="905"/>
                      <a:pt x="2380" y="931"/>
                      <a:pt x="2400" y="938"/>
                    </a:cubicBezTo>
                    <a:cubicBezTo>
                      <a:pt x="2426" y="944"/>
                      <a:pt x="2451" y="944"/>
                      <a:pt x="2451" y="970"/>
                    </a:cubicBezTo>
                    <a:cubicBezTo>
                      <a:pt x="2451" y="1002"/>
                      <a:pt x="2451" y="1002"/>
                      <a:pt x="2451" y="1002"/>
                    </a:cubicBezTo>
                    <a:cubicBezTo>
                      <a:pt x="2451" y="1015"/>
                      <a:pt x="2445" y="1022"/>
                      <a:pt x="2445" y="1041"/>
                    </a:cubicBezTo>
                    <a:cubicBezTo>
                      <a:pt x="2445" y="1061"/>
                      <a:pt x="2445" y="1067"/>
                      <a:pt x="2445" y="1093"/>
                    </a:cubicBezTo>
                    <a:cubicBezTo>
                      <a:pt x="2451" y="1106"/>
                      <a:pt x="2451" y="1112"/>
                      <a:pt x="2451" y="1125"/>
                    </a:cubicBezTo>
                    <a:cubicBezTo>
                      <a:pt x="2451" y="1151"/>
                      <a:pt x="2432" y="1164"/>
                      <a:pt x="2413" y="1183"/>
                    </a:cubicBezTo>
                    <a:cubicBezTo>
                      <a:pt x="2374" y="1209"/>
                      <a:pt x="2342" y="1216"/>
                      <a:pt x="2303" y="1248"/>
                    </a:cubicBezTo>
                    <a:cubicBezTo>
                      <a:pt x="2290" y="1255"/>
                      <a:pt x="2277" y="1261"/>
                      <a:pt x="2270" y="1274"/>
                    </a:cubicBezTo>
                    <a:cubicBezTo>
                      <a:pt x="2296" y="1281"/>
                      <a:pt x="2316" y="1274"/>
                      <a:pt x="2342" y="1281"/>
                    </a:cubicBezTo>
                    <a:cubicBezTo>
                      <a:pt x="2355" y="1287"/>
                      <a:pt x="2348" y="1300"/>
                      <a:pt x="2355" y="1313"/>
                    </a:cubicBezTo>
                    <a:cubicBezTo>
                      <a:pt x="2367" y="1332"/>
                      <a:pt x="2387" y="1339"/>
                      <a:pt x="2387" y="1358"/>
                    </a:cubicBezTo>
                    <a:cubicBezTo>
                      <a:pt x="2387" y="1371"/>
                      <a:pt x="2361" y="1365"/>
                      <a:pt x="2348" y="1371"/>
                    </a:cubicBezTo>
                    <a:cubicBezTo>
                      <a:pt x="2316" y="1390"/>
                      <a:pt x="2296" y="1403"/>
                      <a:pt x="2283" y="1436"/>
                    </a:cubicBezTo>
                    <a:cubicBezTo>
                      <a:pt x="2290" y="1436"/>
                      <a:pt x="2290" y="1436"/>
                      <a:pt x="2290" y="1436"/>
                    </a:cubicBezTo>
                    <a:cubicBezTo>
                      <a:pt x="2316" y="1436"/>
                      <a:pt x="2322" y="1429"/>
                      <a:pt x="2348" y="1429"/>
                    </a:cubicBezTo>
                    <a:cubicBezTo>
                      <a:pt x="2367" y="1429"/>
                      <a:pt x="2380" y="1442"/>
                      <a:pt x="2400" y="1442"/>
                    </a:cubicBezTo>
                    <a:cubicBezTo>
                      <a:pt x="2406" y="1442"/>
                      <a:pt x="2406" y="1442"/>
                      <a:pt x="2406" y="1449"/>
                    </a:cubicBezTo>
                    <a:cubicBezTo>
                      <a:pt x="2406" y="1468"/>
                      <a:pt x="2393" y="1468"/>
                      <a:pt x="2380" y="1481"/>
                    </a:cubicBezTo>
                    <a:cubicBezTo>
                      <a:pt x="2348" y="1507"/>
                      <a:pt x="2309" y="1507"/>
                      <a:pt x="2290" y="1546"/>
                    </a:cubicBezTo>
                    <a:cubicBezTo>
                      <a:pt x="2296" y="1546"/>
                      <a:pt x="2303" y="1546"/>
                      <a:pt x="2303" y="1546"/>
                    </a:cubicBezTo>
                    <a:cubicBezTo>
                      <a:pt x="2329" y="1546"/>
                      <a:pt x="2342" y="1546"/>
                      <a:pt x="2361" y="1546"/>
                    </a:cubicBezTo>
                    <a:cubicBezTo>
                      <a:pt x="2400" y="1546"/>
                      <a:pt x="2426" y="1539"/>
                      <a:pt x="2464" y="1559"/>
                    </a:cubicBezTo>
                    <a:cubicBezTo>
                      <a:pt x="2490" y="1571"/>
                      <a:pt x="2503" y="1591"/>
                      <a:pt x="2529" y="1604"/>
                    </a:cubicBezTo>
                    <a:cubicBezTo>
                      <a:pt x="2516" y="1578"/>
                      <a:pt x="2503" y="1565"/>
                      <a:pt x="2503" y="1533"/>
                    </a:cubicBezTo>
                    <a:cubicBezTo>
                      <a:pt x="2503" y="1526"/>
                      <a:pt x="2503" y="1526"/>
                      <a:pt x="2503" y="1526"/>
                    </a:cubicBezTo>
                    <a:cubicBezTo>
                      <a:pt x="2516" y="1526"/>
                      <a:pt x="2523" y="1533"/>
                      <a:pt x="2529" y="1533"/>
                    </a:cubicBezTo>
                    <a:cubicBezTo>
                      <a:pt x="2607" y="1533"/>
                      <a:pt x="2646" y="1487"/>
                      <a:pt x="2704" y="1429"/>
                    </a:cubicBezTo>
                    <a:cubicBezTo>
                      <a:pt x="2723" y="1410"/>
                      <a:pt x="2730" y="1397"/>
                      <a:pt x="2749" y="1378"/>
                    </a:cubicBezTo>
                    <a:cubicBezTo>
                      <a:pt x="2788" y="1416"/>
                      <a:pt x="2781" y="1449"/>
                      <a:pt x="2788" y="1500"/>
                    </a:cubicBezTo>
                    <a:cubicBezTo>
                      <a:pt x="2794" y="1546"/>
                      <a:pt x="2852" y="1552"/>
                      <a:pt x="2852" y="1597"/>
                    </a:cubicBezTo>
                    <a:cubicBezTo>
                      <a:pt x="2852" y="1630"/>
                      <a:pt x="2820" y="1636"/>
                      <a:pt x="2788" y="1643"/>
                    </a:cubicBezTo>
                    <a:cubicBezTo>
                      <a:pt x="2768" y="1643"/>
                      <a:pt x="2755" y="1649"/>
                      <a:pt x="2736" y="1656"/>
                    </a:cubicBezTo>
                    <a:cubicBezTo>
                      <a:pt x="2717" y="1662"/>
                      <a:pt x="2697" y="1656"/>
                      <a:pt x="2684" y="1675"/>
                    </a:cubicBezTo>
                    <a:lnTo>
                      <a:pt x="2691" y="1675"/>
                    </a:lnTo>
                    <a:cubicBezTo>
                      <a:pt x="2717" y="1675"/>
                      <a:pt x="2730" y="1669"/>
                      <a:pt x="2755" y="1669"/>
                    </a:cubicBezTo>
                    <a:cubicBezTo>
                      <a:pt x="2794" y="1669"/>
                      <a:pt x="2820" y="1675"/>
                      <a:pt x="2852" y="1694"/>
                    </a:cubicBezTo>
                    <a:cubicBezTo>
                      <a:pt x="2872" y="1707"/>
                      <a:pt x="2878" y="1720"/>
                      <a:pt x="2898" y="1727"/>
                    </a:cubicBezTo>
                    <a:cubicBezTo>
                      <a:pt x="2904" y="1720"/>
                      <a:pt x="2904" y="1720"/>
                      <a:pt x="2904" y="1714"/>
                    </a:cubicBezTo>
                    <a:cubicBezTo>
                      <a:pt x="2904" y="1675"/>
                      <a:pt x="2904" y="1675"/>
                      <a:pt x="2904" y="1675"/>
                    </a:cubicBezTo>
                    <a:cubicBezTo>
                      <a:pt x="2904" y="1649"/>
                      <a:pt x="2904" y="1630"/>
                      <a:pt x="2904" y="1604"/>
                    </a:cubicBezTo>
                    <a:cubicBezTo>
                      <a:pt x="2911" y="1604"/>
                      <a:pt x="2911" y="1597"/>
                      <a:pt x="2911" y="1597"/>
                    </a:cubicBezTo>
                    <a:cubicBezTo>
                      <a:pt x="2924" y="1597"/>
                      <a:pt x="2930" y="1610"/>
                      <a:pt x="2943" y="1610"/>
                    </a:cubicBezTo>
                    <a:cubicBezTo>
                      <a:pt x="2975" y="1610"/>
                      <a:pt x="2975" y="1610"/>
                      <a:pt x="2975" y="1610"/>
                    </a:cubicBezTo>
                    <a:cubicBezTo>
                      <a:pt x="2995" y="1610"/>
                      <a:pt x="3001" y="1623"/>
                      <a:pt x="3014" y="1636"/>
                    </a:cubicBezTo>
                    <a:cubicBezTo>
                      <a:pt x="3040" y="1649"/>
                      <a:pt x="3066" y="1643"/>
                      <a:pt x="3079" y="1669"/>
                    </a:cubicBezTo>
                    <a:cubicBezTo>
                      <a:pt x="3098" y="1694"/>
                      <a:pt x="3098" y="1720"/>
                      <a:pt x="3105" y="1759"/>
                    </a:cubicBezTo>
                    <a:cubicBezTo>
                      <a:pt x="3118" y="1778"/>
                      <a:pt x="3137" y="1785"/>
                      <a:pt x="3137" y="1804"/>
                    </a:cubicBezTo>
                    <a:cubicBezTo>
                      <a:pt x="3137" y="1830"/>
                      <a:pt x="3111" y="1843"/>
                      <a:pt x="3111" y="1869"/>
                    </a:cubicBezTo>
                    <a:cubicBezTo>
                      <a:pt x="3111" y="1875"/>
                      <a:pt x="3111" y="1875"/>
                      <a:pt x="3111" y="1875"/>
                    </a:cubicBezTo>
                    <a:cubicBezTo>
                      <a:pt x="3118" y="1875"/>
                      <a:pt x="3118" y="1882"/>
                      <a:pt x="3124" y="1882"/>
                    </a:cubicBezTo>
                    <a:cubicBezTo>
                      <a:pt x="3137" y="1882"/>
                      <a:pt x="3137" y="1862"/>
                      <a:pt x="3143" y="1850"/>
                    </a:cubicBezTo>
                    <a:cubicBezTo>
                      <a:pt x="3150" y="1837"/>
                      <a:pt x="3156" y="1830"/>
                      <a:pt x="3169" y="1817"/>
                    </a:cubicBezTo>
                    <a:cubicBezTo>
                      <a:pt x="3176" y="1798"/>
                      <a:pt x="3182" y="1785"/>
                      <a:pt x="3202" y="1785"/>
                    </a:cubicBezTo>
                    <a:cubicBezTo>
                      <a:pt x="3227" y="1785"/>
                      <a:pt x="3227" y="1817"/>
                      <a:pt x="3247" y="1824"/>
                    </a:cubicBezTo>
                    <a:cubicBezTo>
                      <a:pt x="3260" y="1830"/>
                      <a:pt x="3266" y="1837"/>
                      <a:pt x="3279" y="1843"/>
                    </a:cubicBezTo>
                    <a:cubicBezTo>
                      <a:pt x="3286" y="1850"/>
                      <a:pt x="3299" y="1856"/>
                      <a:pt x="3299" y="1862"/>
                    </a:cubicBezTo>
                    <a:cubicBezTo>
                      <a:pt x="3299" y="1875"/>
                      <a:pt x="3286" y="1875"/>
                      <a:pt x="3279" y="1888"/>
                    </a:cubicBezTo>
                    <a:cubicBezTo>
                      <a:pt x="3292" y="1895"/>
                      <a:pt x="3312" y="1895"/>
                      <a:pt x="3318" y="1908"/>
                    </a:cubicBezTo>
                    <a:cubicBezTo>
                      <a:pt x="3331" y="1927"/>
                      <a:pt x="3318" y="1959"/>
                      <a:pt x="3338" y="1959"/>
                    </a:cubicBezTo>
                    <a:cubicBezTo>
                      <a:pt x="3350" y="1959"/>
                      <a:pt x="3350" y="1940"/>
                      <a:pt x="3357" y="1927"/>
                    </a:cubicBezTo>
                    <a:cubicBezTo>
                      <a:pt x="3363" y="1901"/>
                      <a:pt x="3370" y="1895"/>
                      <a:pt x="3383" y="1869"/>
                    </a:cubicBezTo>
                    <a:cubicBezTo>
                      <a:pt x="3389" y="1856"/>
                      <a:pt x="3389" y="1830"/>
                      <a:pt x="3409" y="1830"/>
                    </a:cubicBezTo>
                    <a:cubicBezTo>
                      <a:pt x="3422" y="1830"/>
                      <a:pt x="3428" y="1843"/>
                      <a:pt x="3441" y="1856"/>
                    </a:cubicBezTo>
                    <a:cubicBezTo>
                      <a:pt x="3473" y="1901"/>
                      <a:pt x="3499" y="1921"/>
                      <a:pt x="3545" y="1953"/>
                    </a:cubicBezTo>
                    <a:cubicBezTo>
                      <a:pt x="3577" y="1966"/>
                      <a:pt x="3609" y="1973"/>
                      <a:pt x="3609" y="2005"/>
                    </a:cubicBezTo>
                    <a:cubicBezTo>
                      <a:pt x="3609" y="2069"/>
                      <a:pt x="3609" y="2069"/>
                      <a:pt x="3609" y="2069"/>
                    </a:cubicBezTo>
                    <a:cubicBezTo>
                      <a:pt x="3622" y="2050"/>
                      <a:pt x="3629" y="2024"/>
                      <a:pt x="3654" y="2024"/>
                    </a:cubicBezTo>
                    <a:cubicBezTo>
                      <a:pt x="3661" y="2024"/>
                      <a:pt x="3661" y="2037"/>
                      <a:pt x="3667" y="2044"/>
                    </a:cubicBezTo>
                    <a:cubicBezTo>
                      <a:pt x="3680" y="2050"/>
                      <a:pt x="3700" y="2050"/>
                      <a:pt x="3700" y="2063"/>
                    </a:cubicBezTo>
                    <a:cubicBezTo>
                      <a:pt x="3706" y="2089"/>
                      <a:pt x="3693" y="2128"/>
                      <a:pt x="3719" y="2128"/>
                    </a:cubicBezTo>
                    <a:cubicBezTo>
                      <a:pt x="3738" y="2128"/>
                      <a:pt x="3745" y="2115"/>
                      <a:pt x="3764" y="2115"/>
                    </a:cubicBezTo>
                    <a:cubicBezTo>
                      <a:pt x="3790" y="2115"/>
                      <a:pt x="3790" y="2115"/>
                      <a:pt x="3790" y="2115"/>
                    </a:cubicBezTo>
                    <a:cubicBezTo>
                      <a:pt x="3810" y="2115"/>
                      <a:pt x="3816" y="2082"/>
                      <a:pt x="3842" y="2082"/>
                    </a:cubicBezTo>
                    <a:cubicBezTo>
                      <a:pt x="3855" y="2082"/>
                      <a:pt x="3868" y="2082"/>
                      <a:pt x="3881" y="2082"/>
                    </a:cubicBezTo>
                    <a:cubicBezTo>
                      <a:pt x="3920" y="2082"/>
                      <a:pt x="3945" y="2057"/>
                      <a:pt x="3984" y="2057"/>
                    </a:cubicBezTo>
                    <a:cubicBezTo>
                      <a:pt x="4010" y="2057"/>
                      <a:pt x="4010" y="2057"/>
                      <a:pt x="4010" y="2057"/>
                    </a:cubicBezTo>
                    <a:cubicBezTo>
                      <a:pt x="4029" y="2057"/>
                      <a:pt x="4036" y="2082"/>
                      <a:pt x="4042" y="2095"/>
                    </a:cubicBezTo>
                    <a:cubicBezTo>
                      <a:pt x="4062" y="2128"/>
                      <a:pt x="4081" y="2147"/>
                      <a:pt x="4081" y="2179"/>
                    </a:cubicBezTo>
                    <a:cubicBezTo>
                      <a:pt x="4081" y="2199"/>
                      <a:pt x="4062" y="2205"/>
                      <a:pt x="4062" y="2225"/>
                    </a:cubicBezTo>
                    <a:cubicBezTo>
                      <a:pt x="4062" y="2250"/>
                      <a:pt x="4088" y="2257"/>
                      <a:pt x="4088" y="2283"/>
                    </a:cubicBezTo>
                    <a:cubicBezTo>
                      <a:pt x="4088" y="2309"/>
                      <a:pt x="4075" y="2315"/>
                      <a:pt x="4055" y="2335"/>
                    </a:cubicBezTo>
                    <a:cubicBezTo>
                      <a:pt x="4036" y="2354"/>
                      <a:pt x="4023" y="2367"/>
                      <a:pt x="3997" y="2380"/>
                    </a:cubicBezTo>
                    <a:cubicBezTo>
                      <a:pt x="3939" y="2412"/>
                      <a:pt x="3900" y="2425"/>
                      <a:pt x="3829" y="2445"/>
                    </a:cubicBezTo>
                    <a:cubicBezTo>
                      <a:pt x="3777" y="2457"/>
                      <a:pt x="3751" y="2464"/>
                      <a:pt x="3700" y="2477"/>
                    </a:cubicBezTo>
                    <a:cubicBezTo>
                      <a:pt x="3641" y="2496"/>
                      <a:pt x="3622" y="2522"/>
                      <a:pt x="3570" y="2554"/>
                    </a:cubicBezTo>
                    <a:cubicBezTo>
                      <a:pt x="3557" y="2567"/>
                      <a:pt x="3545" y="2567"/>
                      <a:pt x="3525" y="2567"/>
                    </a:cubicBezTo>
                    <a:cubicBezTo>
                      <a:pt x="3493" y="2567"/>
                      <a:pt x="3486" y="2542"/>
                      <a:pt x="3454" y="2542"/>
                    </a:cubicBezTo>
                    <a:cubicBezTo>
                      <a:pt x="3434" y="2542"/>
                      <a:pt x="3428" y="2548"/>
                      <a:pt x="3415" y="2548"/>
                    </a:cubicBezTo>
                    <a:cubicBezTo>
                      <a:pt x="3396" y="2548"/>
                      <a:pt x="3383" y="2535"/>
                      <a:pt x="3363" y="2535"/>
                    </a:cubicBezTo>
                    <a:cubicBezTo>
                      <a:pt x="3325" y="2535"/>
                      <a:pt x="3305" y="2574"/>
                      <a:pt x="3266" y="2574"/>
                    </a:cubicBezTo>
                    <a:cubicBezTo>
                      <a:pt x="3253" y="2574"/>
                      <a:pt x="3241" y="2567"/>
                      <a:pt x="3241" y="2561"/>
                    </a:cubicBezTo>
                    <a:cubicBezTo>
                      <a:pt x="3241" y="2535"/>
                      <a:pt x="3241" y="2535"/>
                      <a:pt x="3241" y="2535"/>
                    </a:cubicBezTo>
                    <a:cubicBezTo>
                      <a:pt x="3234" y="2509"/>
                      <a:pt x="3202" y="2509"/>
                      <a:pt x="3176" y="2503"/>
                    </a:cubicBezTo>
                    <a:cubicBezTo>
                      <a:pt x="3156" y="2503"/>
                      <a:pt x="3143" y="2490"/>
                      <a:pt x="3124" y="2490"/>
                    </a:cubicBezTo>
                    <a:cubicBezTo>
                      <a:pt x="3105" y="2490"/>
                      <a:pt x="3092" y="2496"/>
                      <a:pt x="3085" y="2509"/>
                    </a:cubicBezTo>
                    <a:cubicBezTo>
                      <a:pt x="3092" y="2516"/>
                      <a:pt x="3098" y="2516"/>
                      <a:pt x="3105" y="2522"/>
                    </a:cubicBezTo>
                    <a:cubicBezTo>
                      <a:pt x="3092" y="2535"/>
                      <a:pt x="3085" y="2535"/>
                      <a:pt x="3072" y="2535"/>
                    </a:cubicBezTo>
                    <a:cubicBezTo>
                      <a:pt x="3053" y="2535"/>
                      <a:pt x="3046" y="2529"/>
                      <a:pt x="3027" y="2529"/>
                    </a:cubicBezTo>
                    <a:cubicBezTo>
                      <a:pt x="3001" y="2529"/>
                      <a:pt x="2995" y="2548"/>
                      <a:pt x="2975" y="2561"/>
                    </a:cubicBezTo>
                    <a:cubicBezTo>
                      <a:pt x="2943" y="2587"/>
                      <a:pt x="2917" y="2606"/>
                      <a:pt x="2917" y="2645"/>
                    </a:cubicBezTo>
                    <a:cubicBezTo>
                      <a:pt x="2917" y="2671"/>
                      <a:pt x="2943" y="2684"/>
                      <a:pt x="2950" y="2710"/>
                    </a:cubicBezTo>
                    <a:cubicBezTo>
                      <a:pt x="2969" y="2781"/>
                      <a:pt x="2975" y="2845"/>
                      <a:pt x="3040" y="2865"/>
                    </a:cubicBezTo>
                    <a:cubicBezTo>
                      <a:pt x="3085" y="2865"/>
                      <a:pt x="3105" y="2871"/>
                      <a:pt x="3150" y="2871"/>
                    </a:cubicBezTo>
                    <a:cubicBezTo>
                      <a:pt x="3182" y="2871"/>
                      <a:pt x="3189" y="2820"/>
                      <a:pt x="3227" y="2820"/>
                    </a:cubicBezTo>
                    <a:cubicBezTo>
                      <a:pt x="3247" y="2820"/>
                      <a:pt x="3247" y="2845"/>
                      <a:pt x="3266" y="2865"/>
                    </a:cubicBezTo>
                    <a:cubicBezTo>
                      <a:pt x="3292" y="2884"/>
                      <a:pt x="3318" y="2871"/>
                      <a:pt x="3350" y="2878"/>
                    </a:cubicBezTo>
                    <a:cubicBezTo>
                      <a:pt x="3350" y="2904"/>
                      <a:pt x="3350" y="2904"/>
                      <a:pt x="3350" y="2904"/>
                    </a:cubicBezTo>
                    <a:cubicBezTo>
                      <a:pt x="3344" y="2917"/>
                      <a:pt x="3331" y="2917"/>
                      <a:pt x="3312" y="2917"/>
                    </a:cubicBezTo>
                    <a:cubicBezTo>
                      <a:pt x="3299" y="2917"/>
                      <a:pt x="3292" y="2930"/>
                      <a:pt x="3273" y="2930"/>
                    </a:cubicBezTo>
                    <a:cubicBezTo>
                      <a:pt x="3247" y="2930"/>
                      <a:pt x="3247" y="2930"/>
                      <a:pt x="3247" y="2930"/>
                    </a:cubicBezTo>
                    <a:cubicBezTo>
                      <a:pt x="3227" y="2930"/>
                      <a:pt x="3227" y="2930"/>
                      <a:pt x="3227" y="2930"/>
                    </a:cubicBezTo>
                    <a:lnTo>
                      <a:pt x="3227" y="2930"/>
                    </a:lnTo>
                    <a:cubicBezTo>
                      <a:pt x="3234" y="2942"/>
                      <a:pt x="3241" y="2949"/>
                      <a:pt x="3241" y="2962"/>
                    </a:cubicBezTo>
                    <a:cubicBezTo>
                      <a:pt x="3241" y="2981"/>
                      <a:pt x="3215" y="2981"/>
                      <a:pt x="3208" y="3007"/>
                    </a:cubicBezTo>
                    <a:cubicBezTo>
                      <a:pt x="3253" y="3026"/>
                      <a:pt x="3247" y="3072"/>
                      <a:pt x="3273" y="3117"/>
                    </a:cubicBezTo>
                    <a:cubicBezTo>
                      <a:pt x="3292" y="3091"/>
                      <a:pt x="3299" y="3078"/>
                      <a:pt x="3312" y="3052"/>
                    </a:cubicBezTo>
                    <a:cubicBezTo>
                      <a:pt x="3318" y="3033"/>
                      <a:pt x="3318" y="3014"/>
                      <a:pt x="3338" y="3014"/>
                    </a:cubicBezTo>
                    <a:cubicBezTo>
                      <a:pt x="3363" y="3014"/>
                      <a:pt x="3376" y="3046"/>
                      <a:pt x="3389" y="3072"/>
                    </a:cubicBezTo>
                    <a:cubicBezTo>
                      <a:pt x="3402" y="3091"/>
                      <a:pt x="3422" y="3098"/>
                      <a:pt x="3422" y="3124"/>
                    </a:cubicBezTo>
                    <a:cubicBezTo>
                      <a:pt x="3422" y="3137"/>
                      <a:pt x="3402" y="3137"/>
                      <a:pt x="3396" y="3137"/>
                    </a:cubicBezTo>
                    <a:cubicBezTo>
                      <a:pt x="3383" y="3137"/>
                      <a:pt x="3376" y="3130"/>
                      <a:pt x="3370" y="3130"/>
                    </a:cubicBezTo>
                    <a:cubicBezTo>
                      <a:pt x="3357" y="3130"/>
                      <a:pt x="3363" y="3149"/>
                      <a:pt x="3357" y="3162"/>
                    </a:cubicBezTo>
                    <a:cubicBezTo>
                      <a:pt x="3331" y="3175"/>
                      <a:pt x="3312" y="3175"/>
                      <a:pt x="3286" y="3182"/>
                    </a:cubicBezTo>
                    <a:cubicBezTo>
                      <a:pt x="3247" y="3195"/>
                      <a:pt x="3227" y="3208"/>
                      <a:pt x="3189" y="3208"/>
                    </a:cubicBezTo>
                    <a:cubicBezTo>
                      <a:pt x="3105" y="3208"/>
                      <a:pt x="3008" y="3065"/>
                      <a:pt x="3105" y="3201"/>
                    </a:cubicBezTo>
                    <a:cubicBezTo>
                      <a:pt x="3098" y="3208"/>
                      <a:pt x="3098" y="3208"/>
                      <a:pt x="3098" y="3208"/>
                    </a:cubicBezTo>
                    <a:cubicBezTo>
                      <a:pt x="3059" y="3214"/>
                      <a:pt x="3040" y="3233"/>
                      <a:pt x="3001" y="3240"/>
                    </a:cubicBezTo>
                    <a:cubicBezTo>
                      <a:pt x="2924" y="3259"/>
                      <a:pt x="2865" y="3246"/>
                      <a:pt x="2801" y="3298"/>
                    </a:cubicBezTo>
                    <a:cubicBezTo>
                      <a:pt x="2788" y="3318"/>
                      <a:pt x="2768" y="3324"/>
                      <a:pt x="2743" y="3324"/>
                    </a:cubicBezTo>
                    <a:cubicBezTo>
                      <a:pt x="2710" y="3324"/>
                      <a:pt x="2704" y="3305"/>
                      <a:pt x="2678" y="3285"/>
                    </a:cubicBezTo>
                    <a:cubicBezTo>
                      <a:pt x="2620" y="3253"/>
                      <a:pt x="2594" y="3240"/>
                      <a:pt x="2529" y="3214"/>
                    </a:cubicBezTo>
                    <a:cubicBezTo>
                      <a:pt x="2536" y="3208"/>
                      <a:pt x="2542" y="3201"/>
                      <a:pt x="2542" y="3195"/>
                    </a:cubicBezTo>
                    <a:cubicBezTo>
                      <a:pt x="2536" y="3195"/>
                      <a:pt x="2529" y="3195"/>
                      <a:pt x="2516" y="3195"/>
                    </a:cubicBezTo>
                    <a:cubicBezTo>
                      <a:pt x="2477" y="3195"/>
                      <a:pt x="2464" y="3162"/>
                      <a:pt x="2445" y="3130"/>
                    </a:cubicBezTo>
                    <a:cubicBezTo>
                      <a:pt x="2432" y="3104"/>
                      <a:pt x="2400" y="3111"/>
                      <a:pt x="2374" y="3091"/>
                    </a:cubicBezTo>
                    <a:cubicBezTo>
                      <a:pt x="2361" y="3085"/>
                      <a:pt x="2361" y="3072"/>
                      <a:pt x="2342" y="3072"/>
                    </a:cubicBezTo>
                    <a:cubicBezTo>
                      <a:pt x="2322" y="3072"/>
                      <a:pt x="2322" y="3091"/>
                      <a:pt x="2303" y="3098"/>
                    </a:cubicBezTo>
                    <a:cubicBezTo>
                      <a:pt x="2283" y="3111"/>
                      <a:pt x="2257" y="3104"/>
                      <a:pt x="2257" y="3124"/>
                    </a:cubicBezTo>
                    <a:cubicBezTo>
                      <a:pt x="2257" y="3149"/>
                      <a:pt x="2277" y="3156"/>
                      <a:pt x="2303" y="3175"/>
                    </a:cubicBezTo>
                    <a:cubicBezTo>
                      <a:pt x="2309" y="3182"/>
                      <a:pt x="2322" y="3182"/>
                      <a:pt x="2322" y="3188"/>
                    </a:cubicBezTo>
                    <a:cubicBezTo>
                      <a:pt x="2322" y="3201"/>
                      <a:pt x="2309" y="3201"/>
                      <a:pt x="2296" y="3208"/>
                    </a:cubicBezTo>
                    <a:cubicBezTo>
                      <a:pt x="2283" y="3214"/>
                      <a:pt x="2277" y="3221"/>
                      <a:pt x="2270" y="3233"/>
                    </a:cubicBezTo>
                    <a:cubicBezTo>
                      <a:pt x="2283" y="3259"/>
                      <a:pt x="2283" y="3279"/>
                      <a:pt x="2296" y="3305"/>
                    </a:cubicBezTo>
                    <a:cubicBezTo>
                      <a:pt x="2309" y="3318"/>
                      <a:pt x="2316" y="3324"/>
                      <a:pt x="2322" y="3343"/>
                    </a:cubicBezTo>
                    <a:cubicBezTo>
                      <a:pt x="2335" y="3363"/>
                      <a:pt x="2361" y="3363"/>
                      <a:pt x="2374" y="3382"/>
                    </a:cubicBezTo>
                    <a:cubicBezTo>
                      <a:pt x="2374" y="3363"/>
                      <a:pt x="2380" y="3350"/>
                      <a:pt x="2387" y="3330"/>
                    </a:cubicBezTo>
                    <a:cubicBezTo>
                      <a:pt x="2393" y="3318"/>
                      <a:pt x="2400" y="3305"/>
                      <a:pt x="2406" y="3305"/>
                    </a:cubicBezTo>
                    <a:cubicBezTo>
                      <a:pt x="2426" y="3305"/>
                      <a:pt x="2439" y="3318"/>
                      <a:pt x="2458" y="3324"/>
                    </a:cubicBezTo>
                    <a:cubicBezTo>
                      <a:pt x="2510" y="3330"/>
                      <a:pt x="2548" y="3343"/>
                      <a:pt x="2581" y="3382"/>
                    </a:cubicBezTo>
                    <a:lnTo>
                      <a:pt x="2581" y="3382"/>
                    </a:lnTo>
                    <a:cubicBezTo>
                      <a:pt x="2536" y="3382"/>
                      <a:pt x="2510" y="3382"/>
                      <a:pt x="2464" y="3382"/>
                    </a:cubicBezTo>
                    <a:cubicBezTo>
                      <a:pt x="2400" y="3382"/>
                      <a:pt x="2367" y="3402"/>
                      <a:pt x="2303" y="3402"/>
                    </a:cubicBezTo>
                    <a:cubicBezTo>
                      <a:pt x="2232" y="3402"/>
                      <a:pt x="2206" y="3350"/>
                      <a:pt x="2148" y="3311"/>
                    </a:cubicBezTo>
                    <a:cubicBezTo>
                      <a:pt x="2083" y="3272"/>
                      <a:pt x="2012" y="3279"/>
                      <a:pt x="1986" y="3201"/>
                    </a:cubicBezTo>
                    <a:cubicBezTo>
                      <a:pt x="1973" y="3188"/>
                      <a:pt x="1960" y="3182"/>
                      <a:pt x="1941" y="3182"/>
                    </a:cubicBezTo>
                    <a:cubicBezTo>
                      <a:pt x="1921" y="3182"/>
                      <a:pt x="1921" y="3214"/>
                      <a:pt x="1902" y="3214"/>
                    </a:cubicBezTo>
                    <a:cubicBezTo>
                      <a:pt x="1882" y="3214"/>
                      <a:pt x="1869" y="3195"/>
                      <a:pt x="1850" y="3182"/>
                    </a:cubicBezTo>
                    <a:cubicBezTo>
                      <a:pt x="1837" y="3195"/>
                      <a:pt x="1831" y="3221"/>
                      <a:pt x="1811" y="3221"/>
                    </a:cubicBezTo>
                    <a:cubicBezTo>
                      <a:pt x="1779" y="3221"/>
                      <a:pt x="1766" y="3201"/>
                      <a:pt x="1740" y="3201"/>
                    </a:cubicBezTo>
                    <a:cubicBezTo>
                      <a:pt x="1721" y="3201"/>
                      <a:pt x="1714" y="3227"/>
                      <a:pt x="1688" y="3227"/>
                    </a:cubicBezTo>
                    <a:cubicBezTo>
                      <a:pt x="1675" y="3227"/>
                      <a:pt x="1675" y="3201"/>
                      <a:pt x="1656" y="3195"/>
                    </a:cubicBezTo>
                    <a:cubicBezTo>
                      <a:pt x="1624" y="3188"/>
                      <a:pt x="1604" y="3175"/>
                      <a:pt x="1572" y="3175"/>
                    </a:cubicBezTo>
                    <a:cubicBezTo>
                      <a:pt x="1546" y="3175"/>
                      <a:pt x="1553" y="3227"/>
                      <a:pt x="1527" y="3227"/>
                    </a:cubicBezTo>
                    <a:cubicBezTo>
                      <a:pt x="1501" y="3227"/>
                      <a:pt x="1501" y="3188"/>
                      <a:pt x="1481" y="3182"/>
                    </a:cubicBezTo>
                    <a:cubicBezTo>
                      <a:pt x="1456" y="3175"/>
                      <a:pt x="1430" y="3182"/>
                      <a:pt x="1417" y="3156"/>
                    </a:cubicBezTo>
                    <a:cubicBezTo>
                      <a:pt x="1391" y="3182"/>
                      <a:pt x="1372" y="3201"/>
                      <a:pt x="1346" y="3233"/>
                    </a:cubicBezTo>
                    <a:cubicBezTo>
                      <a:pt x="1294" y="3201"/>
                      <a:pt x="1294" y="3117"/>
                      <a:pt x="1229" y="3117"/>
                    </a:cubicBezTo>
                    <a:cubicBezTo>
                      <a:pt x="1223" y="3117"/>
                      <a:pt x="1216" y="3130"/>
                      <a:pt x="1216" y="3143"/>
                    </a:cubicBezTo>
                    <a:cubicBezTo>
                      <a:pt x="1216" y="3201"/>
                      <a:pt x="1216" y="3201"/>
                      <a:pt x="1216" y="3201"/>
                    </a:cubicBezTo>
                    <a:cubicBezTo>
                      <a:pt x="1216" y="3214"/>
                      <a:pt x="1229" y="3221"/>
                      <a:pt x="1236" y="3240"/>
                    </a:cubicBezTo>
                    <a:cubicBezTo>
                      <a:pt x="1197" y="3246"/>
                      <a:pt x="1177" y="3253"/>
                      <a:pt x="1145" y="3272"/>
                    </a:cubicBezTo>
                    <a:cubicBezTo>
                      <a:pt x="1113" y="3240"/>
                      <a:pt x="1100" y="3221"/>
                      <a:pt x="1067" y="3182"/>
                    </a:cubicBezTo>
                    <a:cubicBezTo>
                      <a:pt x="1054" y="3169"/>
                      <a:pt x="1048" y="3149"/>
                      <a:pt x="1029" y="3149"/>
                    </a:cubicBezTo>
                    <a:cubicBezTo>
                      <a:pt x="990" y="3149"/>
                      <a:pt x="970" y="3175"/>
                      <a:pt x="925" y="3175"/>
                    </a:cubicBezTo>
                    <a:cubicBezTo>
                      <a:pt x="893" y="3175"/>
                      <a:pt x="867" y="3182"/>
                      <a:pt x="835" y="3182"/>
                    </a:cubicBezTo>
                    <a:cubicBezTo>
                      <a:pt x="822" y="3182"/>
                      <a:pt x="815" y="3169"/>
                      <a:pt x="809" y="3169"/>
                    </a:cubicBezTo>
                    <a:cubicBezTo>
                      <a:pt x="763" y="3169"/>
                      <a:pt x="763" y="3233"/>
                      <a:pt x="744" y="3272"/>
                    </a:cubicBezTo>
                    <a:cubicBezTo>
                      <a:pt x="705" y="3253"/>
                      <a:pt x="692" y="3221"/>
                      <a:pt x="660" y="3195"/>
                    </a:cubicBezTo>
                    <a:cubicBezTo>
                      <a:pt x="621" y="3169"/>
                      <a:pt x="582" y="3175"/>
                      <a:pt x="544" y="3156"/>
                    </a:cubicBezTo>
                    <a:cubicBezTo>
                      <a:pt x="524" y="3188"/>
                      <a:pt x="492" y="3188"/>
                      <a:pt x="479" y="3214"/>
                    </a:cubicBezTo>
                    <a:cubicBezTo>
                      <a:pt x="453" y="3259"/>
                      <a:pt x="472" y="3298"/>
                      <a:pt x="434" y="3330"/>
                    </a:cubicBezTo>
                    <a:cubicBezTo>
                      <a:pt x="408" y="3363"/>
                      <a:pt x="369" y="3337"/>
                      <a:pt x="330" y="3350"/>
                    </a:cubicBezTo>
                    <a:cubicBezTo>
                      <a:pt x="298" y="3363"/>
                      <a:pt x="298" y="3402"/>
                      <a:pt x="291" y="3434"/>
                    </a:cubicBezTo>
                    <a:lnTo>
                      <a:pt x="291" y="3434"/>
                    </a:lnTo>
                    <a:cubicBezTo>
                      <a:pt x="266" y="3414"/>
                      <a:pt x="266" y="3402"/>
                      <a:pt x="246" y="3376"/>
                    </a:cubicBezTo>
                    <a:cubicBezTo>
                      <a:pt x="240" y="3369"/>
                      <a:pt x="233" y="3363"/>
                      <a:pt x="233" y="3356"/>
                    </a:cubicBezTo>
                    <a:cubicBezTo>
                      <a:pt x="233" y="3337"/>
                      <a:pt x="240" y="3324"/>
                      <a:pt x="252" y="3311"/>
                    </a:cubicBezTo>
                    <a:cubicBezTo>
                      <a:pt x="259" y="3292"/>
                      <a:pt x="266" y="3279"/>
                      <a:pt x="266" y="3259"/>
                    </a:cubicBezTo>
                    <a:cubicBezTo>
                      <a:pt x="272" y="3253"/>
                      <a:pt x="278" y="3246"/>
                      <a:pt x="278" y="3233"/>
                    </a:cubicBezTo>
                    <a:cubicBezTo>
                      <a:pt x="278" y="3214"/>
                      <a:pt x="278" y="3188"/>
                      <a:pt x="259" y="3182"/>
                    </a:cubicBezTo>
                    <a:cubicBezTo>
                      <a:pt x="233" y="3169"/>
                      <a:pt x="207" y="3162"/>
                      <a:pt x="194" y="3130"/>
                    </a:cubicBezTo>
                    <a:cubicBezTo>
                      <a:pt x="182" y="3098"/>
                      <a:pt x="194" y="3072"/>
                      <a:pt x="188" y="3040"/>
                    </a:cubicBezTo>
                    <a:cubicBezTo>
                      <a:pt x="188" y="3020"/>
                      <a:pt x="175" y="3007"/>
                      <a:pt x="175" y="2988"/>
                    </a:cubicBezTo>
                    <a:cubicBezTo>
                      <a:pt x="175" y="2930"/>
                      <a:pt x="214" y="2897"/>
                      <a:pt x="220" y="2839"/>
                    </a:cubicBezTo>
                    <a:cubicBezTo>
                      <a:pt x="220" y="2820"/>
                      <a:pt x="214" y="2800"/>
                      <a:pt x="227" y="2781"/>
                    </a:cubicBezTo>
                    <a:cubicBezTo>
                      <a:pt x="233" y="2761"/>
                      <a:pt x="246" y="2748"/>
                      <a:pt x="259" y="2723"/>
                    </a:cubicBezTo>
                    <a:cubicBezTo>
                      <a:pt x="266" y="2710"/>
                      <a:pt x="272" y="2703"/>
                      <a:pt x="272" y="2690"/>
                    </a:cubicBezTo>
                    <a:cubicBezTo>
                      <a:pt x="272" y="2651"/>
                      <a:pt x="252" y="2632"/>
                      <a:pt x="240" y="2600"/>
                    </a:cubicBezTo>
                    <a:cubicBezTo>
                      <a:pt x="227" y="2574"/>
                      <a:pt x="220" y="2561"/>
                      <a:pt x="207" y="2542"/>
                    </a:cubicBezTo>
                    <a:cubicBezTo>
                      <a:pt x="110" y="2554"/>
                      <a:pt x="110" y="2554"/>
                      <a:pt x="110" y="2554"/>
                    </a:cubicBezTo>
                    <a:cubicBezTo>
                      <a:pt x="91" y="2554"/>
                      <a:pt x="71" y="2548"/>
                      <a:pt x="52" y="2535"/>
                    </a:cubicBezTo>
                    <a:close/>
                  </a:path>
                </a:pathLst>
              </a:custGeom>
              <a:grpFill/>
              <a:ln w="28575" cap="flat" cmpd="sng">
                <a:solidFill>
                  <a:schemeClr val="bg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Lato Regular" charset="0"/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id="{8B457A4D-A4EC-BE44-8F4C-74A751705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6782" y="4816286"/>
                <a:ext cx="6482798" cy="4360397"/>
              </a:xfrm>
              <a:custGeom>
                <a:avLst/>
                <a:gdLst>
                  <a:gd name="T0" fmla="*/ 5936 w 6480"/>
                  <a:gd name="T1" fmla="*/ 103 h 4359"/>
                  <a:gd name="T2" fmla="*/ 6104 w 6480"/>
                  <a:gd name="T3" fmla="*/ 686 h 4359"/>
                  <a:gd name="T4" fmla="*/ 5781 w 6480"/>
                  <a:gd name="T5" fmla="*/ 142 h 4359"/>
                  <a:gd name="T6" fmla="*/ 5652 w 6480"/>
                  <a:gd name="T7" fmla="*/ 614 h 4359"/>
                  <a:gd name="T8" fmla="*/ 4798 w 6480"/>
                  <a:gd name="T9" fmla="*/ 401 h 4359"/>
                  <a:gd name="T10" fmla="*/ 4513 w 6480"/>
                  <a:gd name="T11" fmla="*/ 918 h 4359"/>
                  <a:gd name="T12" fmla="*/ 4015 w 6480"/>
                  <a:gd name="T13" fmla="*/ 1474 h 4359"/>
                  <a:gd name="T14" fmla="*/ 3653 w 6480"/>
                  <a:gd name="T15" fmla="*/ 1934 h 4359"/>
                  <a:gd name="T16" fmla="*/ 2819 w 6480"/>
                  <a:gd name="T17" fmla="*/ 2134 h 4359"/>
                  <a:gd name="T18" fmla="*/ 2327 w 6480"/>
                  <a:gd name="T19" fmla="*/ 2276 h 4359"/>
                  <a:gd name="T20" fmla="*/ 2140 w 6480"/>
                  <a:gd name="T21" fmla="*/ 2315 h 4359"/>
                  <a:gd name="T22" fmla="*/ 2062 w 6480"/>
                  <a:gd name="T23" fmla="*/ 2612 h 4359"/>
                  <a:gd name="T24" fmla="*/ 2269 w 6480"/>
                  <a:gd name="T25" fmla="*/ 2540 h 4359"/>
                  <a:gd name="T26" fmla="*/ 2379 w 6480"/>
                  <a:gd name="T27" fmla="*/ 2877 h 4359"/>
                  <a:gd name="T28" fmla="*/ 2211 w 6480"/>
                  <a:gd name="T29" fmla="*/ 2993 h 4359"/>
                  <a:gd name="T30" fmla="*/ 1881 w 6480"/>
                  <a:gd name="T31" fmla="*/ 3051 h 4359"/>
                  <a:gd name="T32" fmla="*/ 1862 w 6480"/>
                  <a:gd name="T33" fmla="*/ 3090 h 4359"/>
                  <a:gd name="T34" fmla="*/ 1706 w 6480"/>
                  <a:gd name="T35" fmla="*/ 3349 h 4359"/>
                  <a:gd name="T36" fmla="*/ 1661 w 6480"/>
                  <a:gd name="T37" fmla="*/ 3420 h 4359"/>
                  <a:gd name="T38" fmla="*/ 1829 w 6480"/>
                  <a:gd name="T39" fmla="*/ 3666 h 4359"/>
                  <a:gd name="T40" fmla="*/ 2004 w 6480"/>
                  <a:gd name="T41" fmla="*/ 3730 h 4359"/>
                  <a:gd name="T42" fmla="*/ 1739 w 6480"/>
                  <a:gd name="T43" fmla="*/ 3543 h 4359"/>
                  <a:gd name="T44" fmla="*/ 1571 w 6480"/>
                  <a:gd name="T45" fmla="*/ 3543 h 4359"/>
                  <a:gd name="T46" fmla="*/ 1745 w 6480"/>
                  <a:gd name="T47" fmla="*/ 3827 h 4359"/>
                  <a:gd name="T48" fmla="*/ 1299 w 6480"/>
                  <a:gd name="T49" fmla="*/ 3620 h 4359"/>
                  <a:gd name="T50" fmla="*/ 1234 w 6480"/>
                  <a:gd name="T51" fmla="*/ 3827 h 4359"/>
                  <a:gd name="T52" fmla="*/ 1137 w 6480"/>
                  <a:gd name="T53" fmla="*/ 3595 h 4359"/>
                  <a:gd name="T54" fmla="*/ 827 w 6480"/>
                  <a:gd name="T55" fmla="*/ 3375 h 4359"/>
                  <a:gd name="T56" fmla="*/ 672 w 6480"/>
                  <a:gd name="T57" fmla="*/ 3491 h 4359"/>
                  <a:gd name="T58" fmla="*/ 285 w 6480"/>
                  <a:gd name="T59" fmla="*/ 3362 h 4359"/>
                  <a:gd name="T60" fmla="*/ 7 w 6480"/>
                  <a:gd name="T61" fmla="*/ 3252 h 4359"/>
                  <a:gd name="T62" fmla="*/ 446 w 6480"/>
                  <a:gd name="T63" fmla="*/ 3860 h 4359"/>
                  <a:gd name="T64" fmla="*/ 1079 w 6480"/>
                  <a:gd name="T65" fmla="*/ 4358 h 4359"/>
                  <a:gd name="T66" fmla="*/ 1506 w 6480"/>
                  <a:gd name="T67" fmla="*/ 4177 h 4359"/>
                  <a:gd name="T68" fmla="*/ 2418 w 6480"/>
                  <a:gd name="T69" fmla="*/ 4203 h 4359"/>
                  <a:gd name="T70" fmla="*/ 3026 w 6480"/>
                  <a:gd name="T71" fmla="*/ 3646 h 4359"/>
                  <a:gd name="T72" fmla="*/ 3744 w 6480"/>
                  <a:gd name="T73" fmla="*/ 3588 h 4359"/>
                  <a:gd name="T74" fmla="*/ 4106 w 6480"/>
                  <a:gd name="T75" fmla="*/ 3886 h 4359"/>
                  <a:gd name="T76" fmla="*/ 4617 w 6480"/>
                  <a:gd name="T77" fmla="*/ 3789 h 4359"/>
                  <a:gd name="T78" fmla="*/ 5289 w 6480"/>
                  <a:gd name="T79" fmla="*/ 3743 h 4359"/>
                  <a:gd name="T80" fmla="*/ 5464 w 6480"/>
                  <a:gd name="T81" fmla="*/ 3310 h 4359"/>
                  <a:gd name="T82" fmla="*/ 5736 w 6480"/>
                  <a:gd name="T83" fmla="*/ 2864 h 4359"/>
                  <a:gd name="T84" fmla="*/ 5891 w 6480"/>
                  <a:gd name="T85" fmla="*/ 2709 h 4359"/>
                  <a:gd name="T86" fmla="*/ 5884 w 6480"/>
                  <a:gd name="T87" fmla="*/ 2386 h 4359"/>
                  <a:gd name="T88" fmla="*/ 6143 w 6480"/>
                  <a:gd name="T89" fmla="*/ 2115 h 4359"/>
                  <a:gd name="T90" fmla="*/ 6428 w 6480"/>
                  <a:gd name="T91" fmla="*/ 1636 h 4359"/>
                  <a:gd name="T92" fmla="*/ 6447 w 6480"/>
                  <a:gd name="T93" fmla="*/ 1015 h 4359"/>
                  <a:gd name="T94" fmla="*/ 6454 w 6480"/>
                  <a:gd name="T95" fmla="*/ 724 h 4359"/>
                  <a:gd name="T96" fmla="*/ 6415 w 6480"/>
                  <a:gd name="T97" fmla="*/ 246 h 4359"/>
                  <a:gd name="T98" fmla="*/ 1849 w 6480"/>
                  <a:gd name="T99" fmla="*/ 2354 h 4359"/>
                  <a:gd name="T100" fmla="*/ 1926 w 6480"/>
                  <a:gd name="T101" fmla="*/ 2547 h 4359"/>
                  <a:gd name="T102" fmla="*/ 1855 w 6480"/>
                  <a:gd name="T103" fmla="*/ 2469 h 4359"/>
                  <a:gd name="T104" fmla="*/ 2056 w 6480"/>
                  <a:gd name="T105" fmla="*/ 2650 h 4359"/>
                  <a:gd name="T106" fmla="*/ 2075 w 6480"/>
                  <a:gd name="T107" fmla="*/ 2767 h 4359"/>
                  <a:gd name="T108" fmla="*/ 2230 w 6480"/>
                  <a:gd name="T109" fmla="*/ 2812 h 4359"/>
                  <a:gd name="T110" fmla="*/ 2172 w 6480"/>
                  <a:gd name="T111" fmla="*/ 2825 h 4359"/>
                  <a:gd name="T112" fmla="*/ 1784 w 6480"/>
                  <a:gd name="T113" fmla="*/ 2896 h 4359"/>
                  <a:gd name="T114" fmla="*/ 2017 w 6480"/>
                  <a:gd name="T115" fmla="*/ 2793 h 4359"/>
                  <a:gd name="T116" fmla="*/ 2133 w 6480"/>
                  <a:gd name="T117" fmla="*/ 2857 h 4359"/>
                  <a:gd name="T118" fmla="*/ 2088 w 6480"/>
                  <a:gd name="T119" fmla="*/ 2896 h 4359"/>
                  <a:gd name="T120" fmla="*/ 1732 w 6480"/>
                  <a:gd name="T121" fmla="*/ 2980 h 4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80" h="4359">
                    <a:moveTo>
                      <a:pt x="6240" y="0"/>
                    </a:moveTo>
                    <a:lnTo>
                      <a:pt x="6240" y="0"/>
                    </a:lnTo>
                    <a:cubicBezTo>
                      <a:pt x="6234" y="0"/>
                      <a:pt x="6227" y="7"/>
                      <a:pt x="6227" y="13"/>
                    </a:cubicBezTo>
                    <a:cubicBezTo>
                      <a:pt x="6201" y="32"/>
                      <a:pt x="6195" y="58"/>
                      <a:pt x="6163" y="71"/>
                    </a:cubicBezTo>
                    <a:cubicBezTo>
                      <a:pt x="6130" y="84"/>
                      <a:pt x="6104" y="84"/>
                      <a:pt x="6065" y="84"/>
                    </a:cubicBezTo>
                    <a:cubicBezTo>
                      <a:pt x="6033" y="84"/>
                      <a:pt x="6020" y="58"/>
                      <a:pt x="5981" y="45"/>
                    </a:cubicBezTo>
                    <a:cubicBezTo>
                      <a:pt x="5968" y="65"/>
                      <a:pt x="5956" y="84"/>
                      <a:pt x="5936" y="103"/>
                    </a:cubicBezTo>
                    <a:lnTo>
                      <a:pt x="5936" y="103"/>
                    </a:lnTo>
                    <a:cubicBezTo>
                      <a:pt x="6001" y="194"/>
                      <a:pt x="6059" y="252"/>
                      <a:pt x="6059" y="362"/>
                    </a:cubicBezTo>
                    <a:cubicBezTo>
                      <a:pt x="6059" y="453"/>
                      <a:pt x="6059" y="453"/>
                      <a:pt x="6059" y="453"/>
                    </a:cubicBezTo>
                    <a:cubicBezTo>
                      <a:pt x="6059" y="517"/>
                      <a:pt x="6072" y="563"/>
                      <a:pt x="6111" y="621"/>
                    </a:cubicBezTo>
                    <a:cubicBezTo>
                      <a:pt x="6130" y="647"/>
                      <a:pt x="6175" y="653"/>
                      <a:pt x="6175" y="692"/>
                    </a:cubicBezTo>
                    <a:cubicBezTo>
                      <a:pt x="6175" y="698"/>
                      <a:pt x="6169" y="705"/>
                      <a:pt x="6163" y="705"/>
                    </a:cubicBezTo>
                    <a:cubicBezTo>
                      <a:pt x="6137" y="705"/>
                      <a:pt x="6130" y="686"/>
                      <a:pt x="6104" y="686"/>
                    </a:cubicBezTo>
                    <a:cubicBezTo>
                      <a:pt x="6085" y="686"/>
                      <a:pt x="6072" y="692"/>
                      <a:pt x="6059" y="692"/>
                    </a:cubicBezTo>
                    <a:cubicBezTo>
                      <a:pt x="6020" y="692"/>
                      <a:pt x="6014" y="660"/>
                      <a:pt x="5981" y="640"/>
                    </a:cubicBezTo>
                    <a:cubicBezTo>
                      <a:pt x="5949" y="621"/>
                      <a:pt x="5917" y="640"/>
                      <a:pt x="5884" y="627"/>
                    </a:cubicBezTo>
                    <a:cubicBezTo>
                      <a:pt x="5891" y="537"/>
                      <a:pt x="5813" y="491"/>
                      <a:pt x="5813" y="395"/>
                    </a:cubicBezTo>
                    <a:cubicBezTo>
                      <a:pt x="5813" y="291"/>
                      <a:pt x="5813" y="291"/>
                      <a:pt x="5813" y="291"/>
                    </a:cubicBezTo>
                    <a:cubicBezTo>
                      <a:pt x="5813" y="246"/>
                      <a:pt x="5787" y="220"/>
                      <a:pt x="5768" y="181"/>
                    </a:cubicBezTo>
                    <a:cubicBezTo>
                      <a:pt x="5768" y="175"/>
                      <a:pt x="5781" y="149"/>
                      <a:pt x="5781" y="142"/>
                    </a:cubicBezTo>
                    <a:cubicBezTo>
                      <a:pt x="5716" y="116"/>
                      <a:pt x="5716" y="116"/>
                      <a:pt x="5716" y="116"/>
                    </a:cubicBezTo>
                    <a:cubicBezTo>
                      <a:pt x="5697" y="123"/>
                      <a:pt x="5619" y="168"/>
                      <a:pt x="5606" y="181"/>
                    </a:cubicBezTo>
                    <a:cubicBezTo>
                      <a:pt x="5580" y="201"/>
                      <a:pt x="5593" y="233"/>
                      <a:pt x="5580" y="265"/>
                    </a:cubicBezTo>
                    <a:cubicBezTo>
                      <a:pt x="5574" y="278"/>
                      <a:pt x="5548" y="278"/>
                      <a:pt x="5548" y="298"/>
                    </a:cubicBezTo>
                    <a:cubicBezTo>
                      <a:pt x="5548" y="343"/>
                      <a:pt x="5580" y="362"/>
                      <a:pt x="5580" y="407"/>
                    </a:cubicBezTo>
                    <a:cubicBezTo>
                      <a:pt x="5580" y="530"/>
                      <a:pt x="5580" y="530"/>
                      <a:pt x="5580" y="530"/>
                    </a:cubicBezTo>
                    <a:cubicBezTo>
                      <a:pt x="5580" y="576"/>
                      <a:pt x="5606" y="602"/>
                      <a:pt x="5652" y="614"/>
                    </a:cubicBezTo>
                    <a:cubicBezTo>
                      <a:pt x="5632" y="692"/>
                      <a:pt x="5600" y="718"/>
                      <a:pt x="5574" y="789"/>
                    </a:cubicBezTo>
                    <a:cubicBezTo>
                      <a:pt x="5548" y="854"/>
                      <a:pt x="5548" y="899"/>
                      <a:pt x="5503" y="944"/>
                    </a:cubicBezTo>
                    <a:cubicBezTo>
                      <a:pt x="5464" y="996"/>
                      <a:pt x="5425" y="1002"/>
                      <a:pt x="5373" y="1028"/>
                    </a:cubicBezTo>
                    <a:cubicBezTo>
                      <a:pt x="5154" y="757"/>
                      <a:pt x="5154" y="757"/>
                      <a:pt x="5154" y="757"/>
                    </a:cubicBezTo>
                    <a:cubicBezTo>
                      <a:pt x="5121" y="737"/>
                      <a:pt x="5095" y="731"/>
                      <a:pt x="5063" y="724"/>
                    </a:cubicBezTo>
                    <a:cubicBezTo>
                      <a:pt x="5063" y="621"/>
                      <a:pt x="5044" y="537"/>
                      <a:pt x="4960" y="472"/>
                    </a:cubicBezTo>
                    <a:cubicBezTo>
                      <a:pt x="4908" y="427"/>
                      <a:pt x="4856" y="433"/>
                      <a:pt x="4798" y="401"/>
                    </a:cubicBezTo>
                    <a:lnTo>
                      <a:pt x="4798" y="401"/>
                    </a:lnTo>
                    <a:cubicBezTo>
                      <a:pt x="4778" y="407"/>
                      <a:pt x="4759" y="420"/>
                      <a:pt x="4733" y="420"/>
                    </a:cubicBezTo>
                    <a:cubicBezTo>
                      <a:pt x="4714" y="427"/>
                      <a:pt x="4701" y="427"/>
                      <a:pt x="4688" y="433"/>
                    </a:cubicBezTo>
                    <a:cubicBezTo>
                      <a:pt x="4701" y="472"/>
                      <a:pt x="4701" y="498"/>
                      <a:pt x="4701" y="537"/>
                    </a:cubicBezTo>
                    <a:cubicBezTo>
                      <a:pt x="4701" y="621"/>
                      <a:pt x="4675" y="666"/>
                      <a:pt x="4636" y="737"/>
                    </a:cubicBezTo>
                    <a:cubicBezTo>
                      <a:pt x="4610" y="783"/>
                      <a:pt x="4604" y="815"/>
                      <a:pt x="4571" y="860"/>
                    </a:cubicBezTo>
                    <a:cubicBezTo>
                      <a:pt x="4552" y="886"/>
                      <a:pt x="4533" y="893"/>
                      <a:pt x="4513" y="918"/>
                    </a:cubicBezTo>
                    <a:cubicBezTo>
                      <a:pt x="4500" y="944"/>
                      <a:pt x="4500" y="957"/>
                      <a:pt x="4487" y="977"/>
                    </a:cubicBezTo>
                    <a:cubicBezTo>
                      <a:pt x="4423" y="1061"/>
                      <a:pt x="4378" y="1099"/>
                      <a:pt x="4300" y="1158"/>
                    </a:cubicBezTo>
                    <a:cubicBezTo>
                      <a:pt x="4242" y="1203"/>
                      <a:pt x="4216" y="1229"/>
                      <a:pt x="4158" y="1267"/>
                    </a:cubicBezTo>
                    <a:cubicBezTo>
                      <a:pt x="4132" y="1287"/>
                      <a:pt x="4106" y="1281"/>
                      <a:pt x="4099" y="1306"/>
                    </a:cubicBezTo>
                    <a:cubicBezTo>
                      <a:pt x="4099" y="1319"/>
                      <a:pt x="4099" y="1319"/>
                      <a:pt x="4099" y="1319"/>
                    </a:cubicBezTo>
                    <a:cubicBezTo>
                      <a:pt x="4086" y="1352"/>
                      <a:pt x="4080" y="1371"/>
                      <a:pt x="4067" y="1410"/>
                    </a:cubicBezTo>
                    <a:cubicBezTo>
                      <a:pt x="4054" y="1436"/>
                      <a:pt x="4041" y="1449"/>
                      <a:pt x="4015" y="1474"/>
                    </a:cubicBezTo>
                    <a:cubicBezTo>
                      <a:pt x="3996" y="1494"/>
                      <a:pt x="3970" y="1500"/>
                      <a:pt x="3970" y="1533"/>
                    </a:cubicBezTo>
                    <a:cubicBezTo>
                      <a:pt x="3970" y="1546"/>
                      <a:pt x="3970" y="1546"/>
                      <a:pt x="3970" y="1546"/>
                    </a:cubicBezTo>
                    <a:cubicBezTo>
                      <a:pt x="3970" y="1571"/>
                      <a:pt x="3951" y="1578"/>
                      <a:pt x="3938" y="1591"/>
                    </a:cubicBezTo>
                    <a:cubicBezTo>
                      <a:pt x="3918" y="1610"/>
                      <a:pt x="3912" y="1630"/>
                      <a:pt x="3892" y="1649"/>
                    </a:cubicBezTo>
                    <a:cubicBezTo>
                      <a:pt x="3847" y="1675"/>
                      <a:pt x="3841" y="1714"/>
                      <a:pt x="3802" y="1740"/>
                    </a:cubicBezTo>
                    <a:cubicBezTo>
                      <a:pt x="3763" y="1772"/>
                      <a:pt x="3737" y="1785"/>
                      <a:pt x="3718" y="1824"/>
                    </a:cubicBezTo>
                    <a:cubicBezTo>
                      <a:pt x="3698" y="1869"/>
                      <a:pt x="3698" y="1908"/>
                      <a:pt x="3653" y="1934"/>
                    </a:cubicBezTo>
                    <a:cubicBezTo>
                      <a:pt x="3627" y="1947"/>
                      <a:pt x="3614" y="1959"/>
                      <a:pt x="3588" y="1973"/>
                    </a:cubicBezTo>
                    <a:cubicBezTo>
                      <a:pt x="3550" y="1992"/>
                      <a:pt x="3530" y="1992"/>
                      <a:pt x="3485" y="1998"/>
                    </a:cubicBezTo>
                    <a:cubicBezTo>
                      <a:pt x="3395" y="2011"/>
                      <a:pt x="3343" y="2031"/>
                      <a:pt x="3246" y="2050"/>
                    </a:cubicBezTo>
                    <a:cubicBezTo>
                      <a:pt x="3207" y="2076"/>
                      <a:pt x="3175" y="2089"/>
                      <a:pt x="3129" y="2089"/>
                    </a:cubicBezTo>
                    <a:cubicBezTo>
                      <a:pt x="3097" y="2089"/>
                      <a:pt x="3097" y="2089"/>
                      <a:pt x="3097" y="2089"/>
                    </a:cubicBezTo>
                    <a:cubicBezTo>
                      <a:pt x="3039" y="2089"/>
                      <a:pt x="3013" y="2108"/>
                      <a:pt x="2955" y="2115"/>
                    </a:cubicBezTo>
                    <a:cubicBezTo>
                      <a:pt x="2903" y="2128"/>
                      <a:pt x="2871" y="2128"/>
                      <a:pt x="2819" y="2134"/>
                    </a:cubicBezTo>
                    <a:cubicBezTo>
                      <a:pt x="2780" y="2147"/>
                      <a:pt x="2761" y="2154"/>
                      <a:pt x="2722" y="2173"/>
                    </a:cubicBezTo>
                    <a:cubicBezTo>
                      <a:pt x="2683" y="2186"/>
                      <a:pt x="2657" y="2186"/>
                      <a:pt x="2618" y="2199"/>
                    </a:cubicBezTo>
                    <a:cubicBezTo>
                      <a:pt x="2547" y="2218"/>
                      <a:pt x="2508" y="2225"/>
                      <a:pt x="2437" y="2238"/>
                    </a:cubicBezTo>
                    <a:cubicBezTo>
                      <a:pt x="2392" y="2244"/>
                      <a:pt x="2373" y="2257"/>
                      <a:pt x="2327" y="2257"/>
                    </a:cubicBezTo>
                    <a:cubicBezTo>
                      <a:pt x="2295" y="2257"/>
                      <a:pt x="2295" y="2257"/>
                      <a:pt x="2295" y="2257"/>
                    </a:cubicBezTo>
                    <a:cubicBezTo>
                      <a:pt x="2263" y="2250"/>
                      <a:pt x="2263" y="2250"/>
                      <a:pt x="2263" y="2250"/>
                    </a:cubicBezTo>
                    <a:cubicBezTo>
                      <a:pt x="2205" y="2250"/>
                      <a:pt x="2321" y="2276"/>
                      <a:pt x="2327" y="2276"/>
                    </a:cubicBezTo>
                    <a:cubicBezTo>
                      <a:pt x="2347" y="2283"/>
                      <a:pt x="2366" y="2276"/>
                      <a:pt x="2373" y="2289"/>
                    </a:cubicBezTo>
                    <a:cubicBezTo>
                      <a:pt x="2386" y="2302"/>
                      <a:pt x="2373" y="2315"/>
                      <a:pt x="2379" y="2328"/>
                    </a:cubicBezTo>
                    <a:lnTo>
                      <a:pt x="2373" y="2322"/>
                    </a:lnTo>
                    <a:cubicBezTo>
                      <a:pt x="2327" y="2322"/>
                      <a:pt x="2327" y="2322"/>
                      <a:pt x="2327" y="2322"/>
                    </a:cubicBezTo>
                    <a:cubicBezTo>
                      <a:pt x="2282" y="2322"/>
                      <a:pt x="2276" y="2276"/>
                      <a:pt x="2237" y="2276"/>
                    </a:cubicBezTo>
                    <a:cubicBezTo>
                      <a:pt x="2217" y="2276"/>
                      <a:pt x="2217" y="2296"/>
                      <a:pt x="2205" y="2302"/>
                    </a:cubicBezTo>
                    <a:cubicBezTo>
                      <a:pt x="2185" y="2309"/>
                      <a:pt x="2166" y="2302"/>
                      <a:pt x="2140" y="2315"/>
                    </a:cubicBezTo>
                    <a:cubicBezTo>
                      <a:pt x="2088" y="2347"/>
                      <a:pt x="2062" y="2373"/>
                      <a:pt x="2004" y="2399"/>
                    </a:cubicBezTo>
                    <a:cubicBezTo>
                      <a:pt x="2004" y="2438"/>
                      <a:pt x="1985" y="2457"/>
                      <a:pt x="1985" y="2489"/>
                    </a:cubicBezTo>
                    <a:cubicBezTo>
                      <a:pt x="1985" y="2534"/>
                      <a:pt x="1985" y="2534"/>
                      <a:pt x="1985" y="2534"/>
                    </a:cubicBezTo>
                    <a:cubicBezTo>
                      <a:pt x="1985" y="2553"/>
                      <a:pt x="1972" y="2566"/>
                      <a:pt x="1972" y="2586"/>
                    </a:cubicBezTo>
                    <a:cubicBezTo>
                      <a:pt x="1972" y="2592"/>
                      <a:pt x="1978" y="2586"/>
                      <a:pt x="1978" y="2592"/>
                    </a:cubicBezTo>
                    <a:cubicBezTo>
                      <a:pt x="1991" y="2612"/>
                      <a:pt x="2004" y="2625"/>
                      <a:pt x="2023" y="2625"/>
                    </a:cubicBezTo>
                    <a:cubicBezTo>
                      <a:pt x="2036" y="2625"/>
                      <a:pt x="2049" y="2612"/>
                      <a:pt x="2062" y="2612"/>
                    </a:cubicBezTo>
                    <a:cubicBezTo>
                      <a:pt x="2075" y="2637"/>
                      <a:pt x="2082" y="2657"/>
                      <a:pt x="2107" y="2657"/>
                    </a:cubicBezTo>
                    <a:cubicBezTo>
                      <a:pt x="2146" y="2657"/>
                      <a:pt x="2159" y="2644"/>
                      <a:pt x="2191" y="2625"/>
                    </a:cubicBezTo>
                    <a:cubicBezTo>
                      <a:pt x="2205" y="2612"/>
                      <a:pt x="2211" y="2599"/>
                      <a:pt x="2230" y="2592"/>
                    </a:cubicBezTo>
                    <a:cubicBezTo>
                      <a:pt x="2243" y="2592"/>
                      <a:pt x="2263" y="2592"/>
                      <a:pt x="2263" y="2579"/>
                    </a:cubicBezTo>
                    <a:cubicBezTo>
                      <a:pt x="2263" y="2560"/>
                      <a:pt x="2250" y="2553"/>
                      <a:pt x="2250" y="2534"/>
                    </a:cubicBezTo>
                    <a:cubicBezTo>
                      <a:pt x="2250" y="2502"/>
                      <a:pt x="2263" y="2476"/>
                      <a:pt x="2295" y="2457"/>
                    </a:cubicBezTo>
                    <a:cubicBezTo>
                      <a:pt x="2289" y="2495"/>
                      <a:pt x="2269" y="2508"/>
                      <a:pt x="2269" y="2540"/>
                    </a:cubicBezTo>
                    <a:cubicBezTo>
                      <a:pt x="2269" y="2560"/>
                      <a:pt x="2289" y="2560"/>
                      <a:pt x="2289" y="2579"/>
                    </a:cubicBezTo>
                    <a:cubicBezTo>
                      <a:pt x="2289" y="2592"/>
                      <a:pt x="2276" y="2592"/>
                      <a:pt x="2263" y="2599"/>
                    </a:cubicBezTo>
                    <a:cubicBezTo>
                      <a:pt x="2237" y="2612"/>
                      <a:pt x="2230" y="2625"/>
                      <a:pt x="2217" y="2650"/>
                    </a:cubicBezTo>
                    <a:cubicBezTo>
                      <a:pt x="2211" y="2663"/>
                      <a:pt x="2191" y="2670"/>
                      <a:pt x="2191" y="2689"/>
                    </a:cubicBezTo>
                    <a:cubicBezTo>
                      <a:pt x="2191" y="2722"/>
                      <a:pt x="2217" y="2735"/>
                      <a:pt x="2243" y="2760"/>
                    </a:cubicBezTo>
                    <a:cubicBezTo>
                      <a:pt x="2263" y="2780"/>
                      <a:pt x="2256" y="2812"/>
                      <a:pt x="2289" y="2838"/>
                    </a:cubicBezTo>
                    <a:cubicBezTo>
                      <a:pt x="2321" y="2857"/>
                      <a:pt x="2340" y="2870"/>
                      <a:pt x="2379" y="2877"/>
                    </a:cubicBezTo>
                    <a:cubicBezTo>
                      <a:pt x="2398" y="2877"/>
                      <a:pt x="2431" y="2870"/>
                      <a:pt x="2431" y="2890"/>
                    </a:cubicBezTo>
                    <a:cubicBezTo>
                      <a:pt x="2431" y="2903"/>
                      <a:pt x="2424" y="2909"/>
                      <a:pt x="2418" y="2909"/>
                    </a:cubicBezTo>
                    <a:cubicBezTo>
                      <a:pt x="2373" y="2909"/>
                      <a:pt x="2347" y="2877"/>
                      <a:pt x="2301" y="2877"/>
                    </a:cubicBezTo>
                    <a:cubicBezTo>
                      <a:pt x="2269" y="2877"/>
                      <a:pt x="2269" y="2877"/>
                      <a:pt x="2269" y="2877"/>
                    </a:cubicBezTo>
                    <a:cubicBezTo>
                      <a:pt x="2250" y="2877"/>
                      <a:pt x="2243" y="2896"/>
                      <a:pt x="2243" y="2916"/>
                    </a:cubicBezTo>
                    <a:cubicBezTo>
                      <a:pt x="2243" y="2961"/>
                      <a:pt x="2243" y="2961"/>
                      <a:pt x="2243" y="2961"/>
                    </a:cubicBezTo>
                    <a:cubicBezTo>
                      <a:pt x="2243" y="2980"/>
                      <a:pt x="2230" y="2993"/>
                      <a:pt x="2211" y="2993"/>
                    </a:cubicBezTo>
                    <a:cubicBezTo>
                      <a:pt x="2191" y="2993"/>
                      <a:pt x="2185" y="2987"/>
                      <a:pt x="2159" y="2987"/>
                    </a:cubicBezTo>
                    <a:cubicBezTo>
                      <a:pt x="2140" y="2987"/>
                      <a:pt x="2133" y="3006"/>
                      <a:pt x="2114" y="3006"/>
                    </a:cubicBezTo>
                    <a:cubicBezTo>
                      <a:pt x="2088" y="3019"/>
                      <a:pt x="2075" y="3013"/>
                      <a:pt x="2049" y="3013"/>
                    </a:cubicBezTo>
                    <a:cubicBezTo>
                      <a:pt x="2017" y="3019"/>
                      <a:pt x="2004" y="3038"/>
                      <a:pt x="1972" y="3038"/>
                    </a:cubicBezTo>
                    <a:cubicBezTo>
                      <a:pt x="1933" y="3038"/>
                      <a:pt x="1933" y="3038"/>
                      <a:pt x="1933" y="3038"/>
                    </a:cubicBezTo>
                    <a:cubicBezTo>
                      <a:pt x="1926" y="3038"/>
                      <a:pt x="1926" y="3038"/>
                      <a:pt x="1920" y="3038"/>
                    </a:cubicBezTo>
                    <a:cubicBezTo>
                      <a:pt x="1901" y="3038"/>
                      <a:pt x="1894" y="3051"/>
                      <a:pt x="1881" y="3051"/>
                    </a:cubicBezTo>
                    <a:cubicBezTo>
                      <a:pt x="1849" y="3051"/>
                      <a:pt x="1836" y="3019"/>
                      <a:pt x="1797" y="3019"/>
                    </a:cubicBezTo>
                    <a:lnTo>
                      <a:pt x="1791" y="3019"/>
                    </a:lnTo>
                    <a:cubicBezTo>
                      <a:pt x="1784" y="3025"/>
                      <a:pt x="1784" y="3025"/>
                      <a:pt x="1784" y="3025"/>
                    </a:cubicBezTo>
                    <a:cubicBezTo>
                      <a:pt x="1803" y="3032"/>
                      <a:pt x="1816" y="3045"/>
                      <a:pt x="1829" y="3051"/>
                    </a:cubicBezTo>
                    <a:cubicBezTo>
                      <a:pt x="1849" y="3058"/>
                      <a:pt x="1868" y="3064"/>
                      <a:pt x="1868" y="3077"/>
                    </a:cubicBezTo>
                    <a:cubicBezTo>
                      <a:pt x="1868" y="3090"/>
                      <a:pt x="1868" y="3090"/>
                      <a:pt x="1868" y="3090"/>
                    </a:cubicBezTo>
                    <a:cubicBezTo>
                      <a:pt x="1862" y="3090"/>
                      <a:pt x="1862" y="3090"/>
                      <a:pt x="1862" y="3090"/>
                    </a:cubicBezTo>
                    <a:cubicBezTo>
                      <a:pt x="1849" y="3090"/>
                      <a:pt x="1842" y="3084"/>
                      <a:pt x="1836" y="3084"/>
                    </a:cubicBezTo>
                    <a:cubicBezTo>
                      <a:pt x="1816" y="3084"/>
                      <a:pt x="1810" y="3090"/>
                      <a:pt x="1791" y="3090"/>
                    </a:cubicBezTo>
                    <a:cubicBezTo>
                      <a:pt x="1778" y="3090"/>
                      <a:pt x="1771" y="3084"/>
                      <a:pt x="1758" y="3077"/>
                    </a:cubicBezTo>
                    <a:cubicBezTo>
                      <a:pt x="1745" y="3077"/>
                      <a:pt x="1745" y="3077"/>
                      <a:pt x="1745" y="3077"/>
                    </a:cubicBezTo>
                    <a:cubicBezTo>
                      <a:pt x="1745" y="3142"/>
                      <a:pt x="1745" y="3142"/>
                      <a:pt x="1745" y="3142"/>
                    </a:cubicBezTo>
                    <a:cubicBezTo>
                      <a:pt x="1745" y="3213"/>
                      <a:pt x="1681" y="3239"/>
                      <a:pt x="1661" y="3304"/>
                    </a:cubicBezTo>
                    <a:cubicBezTo>
                      <a:pt x="1681" y="3317"/>
                      <a:pt x="1706" y="3323"/>
                      <a:pt x="1706" y="3349"/>
                    </a:cubicBezTo>
                    <a:cubicBezTo>
                      <a:pt x="1706" y="3407"/>
                      <a:pt x="1706" y="3407"/>
                      <a:pt x="1706" y="3407"/>
                    </a:cubicBezTo>
                    <a:cubicBezTo>
                      <a:pt x="1706" y="3413"/>
                      <a:pt x="1713" y="3420"/>
                      <a:pt x="1713" y="3427"/>
                    </a:cubicBezTo>
                    <a:cubicBezTo>
                      <a:pt x="1713" y="3427"/>
                      <a:pt x="1713" y="3427"/>
                      <a:pt x="1706" y="3427"/>
                    </a:cubicBezTo>
                    <a:cubicBezTo>
                      <a:pt x="1681" y="3427"/>
                      <a:pt x="1681" y="3381"/>
                      <a:pt x="1648" y="3381"/>
                    </a:cubicBezTo>
                    <a:cubicBezTo>
                      <a:pt x="1635" y="3381"/>
                      <a:pt x="1635" y="3381"/>
                      <a:pt x="1635" y="3381"/>
                    </a:cubicBezTo>
                    <a:cubicBezTo>
                      <a:pt x="1635" y="3381"/>
                      <a:pt x="1635" y="3388"/>
                      <a:pt x="1635" y="3394"/>
                    </a:cubicBezTo>
                    <a:cubicBezTo>
                      <a:pt x="1635" y="3407"/>
                      <a:pt x="1648" y="3407"/>
                      <a:pt x="1661" y="3420"/>
                    </a:cubicBezTo>
                    <a:cubicBezTo>
                      <a:pt x="1674" y="3433"/>
                      <a:pt x="1681" y="3446"/>
                      <a:pt x="1700" y="3459"/>
                    </a:cubicBezTo>
                    <a:cubicBezTo>
                      <a:pt x="1719" y="3478"/>
                      <a:pt x="1700" y="3524"/>
                      <a:pt x="1726" y="3524"/>
                    </a:cubicBezTo>
                    <a:cubicBezTo>
                      <a:pt x="1739" y="3524"/>
                      <a:pt x="1745" y="3517"/>
                      <a:pt x="1758" y="3517"/>
                    </a:cubicBezTo>
                    <a:cubicBezTo>
                      <a:pt x="1778" y="3517"/>
                      <a:pt x="1784" y="3530"/>
                      <a:pt x="1803" y="3536"/>
                    </a:cubicBezTo>
                    <a:cubicBezTo>
                      <a:pt x="1816" y="3543"/>
                      <a:pt x="1836" y="3543"/>
                      <a:pt x="1836" y="3556"/>
                    </a:cubicBezTo>
                    <a:cubicBezTo>
                      <a:pt x="1836" y="3582"/>
                      <a:pt x="1823" y="3588"/>
                      <a:pt x="1823" y="3614"/>
                    </a:cubicBezTo>
                    <a:cubicBezTo>
                      <a:pt x="1823" y="3633"/>
                      <a:pt x="1829" y="3646"/>
                      <a:pt x="1829" y="3666"/>
                    </a:cubicBezTo>
                    <a:cubicBezTo>
                      <a:pt x="1849" y="3666"/>
                      <a:pt x="1849" y="3640"/>
                      <a:pt x="1868" y="3640"/>
                    </a:cubicBezTo>
                    <a:cubicBezTo>
                      <a:pt x="1881" y="3640"/>
                      <a:pt x="1887" y="3653"/>
                      <a:pt x="1901" y="3659"/>
                    </a:cubicBezTo>
                    <a:cubicBezTo>
                      <a:pt x="1933" y="3666"/>
                      <a:pt x="1946" y="3679"/>
                      <a:pt x="1978" y="3685"/>
                    </a:cubicBezTo>
                    <a:cubicBezTo>
                      <a:pt x="2010" y="3705"/>
                      <a:pt x="2049" y="3711"/>
                      <a:pt x="2049" y="3750"/>
                    </a:cubicBezTo>
                    <a:cubicBezTo>
                      <a:pt x="2049" y="3763"/>
                      <a:pt x="2049" y="3763"/>
                      <a:pt x="2049" y="3763"/>
                    </a:cubicBezTo>
                    <a:cubicBezTo>
                      <a:pt x="2043" y="3763"/>
                      <a:pt x="2043" y="3763"/>
                      <a:pt x="2043" y="3763"/>
                    </a:cubicBezTo>
                    <a:cubicBezTo>
                      <a:pt x="2023" y="3756"/>
                      <a:pt x="2023" y="3730"/>
                      <a:pt x="2004" y="3730"/>
                    </a:cubicBezTo>
                    <a:cubicBezTo>
                      <a:pt x="1978" y="3730"/>
                      <a:pt x="1965" y="3730"/>
                      <a:pt x="1946" y="3717"/>
                    </a:cubicBezTo>
                    <a:cubicBezTo>
                      <a:pt x="1926" y="3711"/>
                      <a:pt x="1920" y="3685"/>
                      <a:pt x="1887" y="3685"/>
                    </a:cubicBezTo>
                    <a:cubicBezTo>
                      <a:pt x="1875" y="3685"/>
                      <a:pt x="1875" y="3717"/>
                      <a:pt x="1855" y="3717"/>
                    </a:cubicBezTo>
                    <a:cubicBezTo>
                      <a:pt x="1816" y="3717"/>
                      <a:pt x="1797" y="3672"/>
                      <a:pt x="1797" y="3627"/>
                    </a:cubicBezTo>
                    <a:cubicBezTo>
                      <a:pt x="1797" y="3588"/>
                      <a:pt x="1797" y="3588"/>
                      <a:pt x="1797" y="3588"/>
                    </a:cubicBezTo>
                    <a:cubicBezTo>
                      <a:pt x="1797" y="3575"/>
                      <a:pt x="1797" y="3569"/>
                      <a:pt x="1803" y="3556"/>
                    </a:cubicBezTo>
                    <a:cubicBezTo>
                      <a:pt x="1778" y="3549"/>
                      <a:pt x="1765" y="3543"/>
                      <a:pt x="1739" y="3543"/>
                    </a:cubicBezTo>
                    <a:cubicBezTo>
                      <a:pt x="1732" y="3543"/>
                      <a:pt x="1732" y="3549"/>
                      <a:pt x="1719" y="3549"/>
                    </a:cubicBezTo>
                    <a:cubicBezTo>
                      <a:pt x="1706" y="3549"/>
                      <a:pt x="1706" y="3530"/>
                      <a:pt x="1694" y="3517"/>
                    </a:cubicBezTo>
                    <a:cubicBezTo>
                      <a:pt x="1687" y="3504"/>
                      <a:pt x="1674" y="3498"/>
                      <a:pt x="1655" y="3498"/>
                    </a:cubicBezTo>
                    <a:cubicBezTo>
                      <a:pt x="1642" y="3498"/>
                      <a:pt x="1635" y="3504"/>
                      <a:pt x="1622" y="3504"/>
                    </a:cubicBezTo>
                    <a:cubicBezTo>
                      <a:pt x="1584" y="3504"/>
                      <a:pt x="1584" y="3504"/>
                      <a:pt x="1584" y="3504"/>
                    </a:cubicBezTo>
                    <a:cubicBezTo>
                      <a:pt x="1577" y="3504"/>
                      <a:pt x="1571" y="3504"/>
                      <a:pt x="1571" y="3511"/>
                    </a:cubicBezTo>
                    <a:cubicBezTo>
                      <a:pt x="1571" y="3543"/>
                      <a:pt x="1571" y="3543"/>
                      <a:pt x="1571" y="3543"/>
                    </a:cubicBezTo>
                    <a:cubicBezTo>
                      <a:pt x="1571" y="3582"/>
                      <a:pt x="1545" y="3595"/>
                      <a:pt x="1538" y="3633"/>
                    </a:cubicBezTo>
                    <a:cubicBezTo>
                      <a:pt x="1558" y="3633"/>
                      <a:pt x="1577" y="3633"/>
                      <a:pt x="1590" y="3646"/>
                    </a:cubicBezTo>
                    <a:cubicBezTo>
                      <a:pt x="1610" y="3679"/>
                      <a:pt x="1603" y="3717"/>
                      <a:pt x="1635" y="3730"/>
                    </a:cubicBezTo>
                    <a:cubicBezTo>
                      <a:pt x="1655" y="3743"/>
                      <a:pt x="1661" y="3756"/>
                      <a:pt x="1674" y="3769"/>
                    </a:cubicBezTo>
                    <a:cubicBezTo>
                      <a:pt x="1687" y="3776"/>
                      <a:pt x="1700" y="3769"/>
                      <a:pt x="1713" y="3776"/>
                    </a:cubicBezTo>
                    <a:cubicBezTo>
                      <a:pt x="1719" y="3776"/>
                      <a:pt x="1719" y="3789"/>
                      <a:pt x="1726" y="3795"/>
                    </a:cubicBezTo>
                    <a:cubicBezTo>
                      <a:pt x="1732" y="3808"/>
                      <a:pt x="1745" y="3815"/>
                      <a:pt x="1745" y="3827"/>
                    </a:cubicBezTo>
                    <a:cubicBezTo>
                      <a:pt x="1719" y="3827"/>
                      <a:pt x="1706" y="3808"/>
                      <a:pt x="1681" y="3808"/>
                    </a:cubicBezTo>
                    <a:cubicBezTo>
                      <a:pt x="1648" y="3808"/>
                      <a:pt x="1648" y="3808"/>
                      <a:pt x="1648" y="3808"/>
                    </a:cubicBezTo>
                    <a:cubicBezTo>
                      <a:pt x="1610" y="3808"/>
                      <a:pt x="1590" y="3782"/>
                      <a:pt x="1571" y="3750"/>
                    </a:cubicBezTo>
                    <a:cubicBezTo>
                      <a:pt x="1545" y="3711"/>
                      <a:pt x="1519" y="3692"/>
                      <a:pt x="1480" y="3672"/>
                    </a:cubicBezTo>
                    <a:cubicBezTo>
                      <a:pt x="1403" y="3633"/>
                      <a:pt x="1370" y="3614"/>
                      <a:pt x="1299" y="3575"/>
                    </a:cubicBezTo>
                    <a:cubicBezTo>
                      <a:pt x="1299" y="3575"/>
                      <a:pt x="1299" y="3582"/>
                      <a:pt x="1299" y="3588"/>
                    </a:cubicBezTo>
                    <a:cubicBezTo>
                      <a:pt x="1299" y="3620"/>
                      <a:pt x="1299" y="3620"/>
                      <a:pt x="1299" y="3620"/>
                    </a:cubicBezTo>
                    <a:cubicBezTo>
                      <a:pt x="1299" y="3633"/>
                      <a:pt x="1306" y="3640"/>
                      <a:pt x="1306" y="3646"/>
                    </a:cubicBezTo>
                    <a:cubicBezTo>
                      <a:pt x="1306" y="3685"/>
                      <a:pt x="1286" y="3711"/>
                      <a:pt x="1254" y="3730"/>
                    </a:cubicBezTo>
                    <a:cubicBezTo>
                      <a:pt x="1228" y="3750"/>
                      <a:pt x="1208" y="3743"/>
                      <a:pt x="1183" y="3756"/>
                    </a:cubicBezTo>
                    <a:cubicBezTo>
                      <a:pt x="1183" y="3763"/>
                      <a:pt x="1183" y="3763"/>
                      <a:pt x="1183" y="3763"/>
                    </a:cubicBezTo>
                    <a:cubicBezTo>
                      <a:pt x="1189" y="3763"/>
                      <a:pt x="1196" y="3763"/>
                      <a:pt x="1202" y="3763"/>
                    </a:cubicBezTo>
                    <a:cubicBezTo>
                      <a:pt x="1228" y="3763"/>
                      <a:pt x="1267" y="3769"/>
                      <a:pt x="1267" y="3795"/>
                    </a:cubicBezTo>
                    <a:cubicBezTo>
                      <a:pt x="1267" y="3815"/>
                      <a:pt x="1254" y="3827"/>
                      <a:pt x="1234" y="3827"/>
                    </a:cubicBezTo>
                    <a:cubicBezTo>
                      <a:pt x="1189" y="3827"/>
                      <a:pt x="1163" y="3789"/>
                      <a:pt x="1137" y="3750"/>
                    </a:cubicBezTo>
                    <a:cubicBezTo>
                      <a:pt x="1170" y="3750"/>
                      <a:pt x="1189" y="3737"/>
                      <a:pt x="1215" y="3717"/>
                    </a:cubicBezTo>
                    <a:cubicBezTo>
                      <a:pt x="1234" y="3705"/>
                      <a:pt x="1254" y="3705"/>
                      <a:pt x="1254" y="3685"/>
                    </a:cubicBezTo>
                    <a:cubicBezTo>
                      <a:pt x="1254" y="3666"/>
                      <a:pt x="1247" y="3659"/>
                      <a:pt x="1247" y="3646"/>
                    </a:cubicBezTo>
                    <a:cubicBezTo>
                      <a:pt x="1241" y="3633"/>
                      <a:pt x="1241" y="3620"/>
                      <a:pt x="1234" y="3620"/>
                    </a:cubicBezTo>
                    <a:cubicBezTo>
                      <a:pt x="1202" y="3620"/>
                      <a:pt x="1202" y="3620"/>
                      <a:pt x="1202" y="3620"/>
                    </a:cubicBezTo>
                    <a:cubicBezTo>
                      <a:pt x="1176" y="3620"/>
                      <a:pt x="1150" y="3614"/>
                      <a:pt x="1137" y="3595"/>
                    </a:cubicBezTo>
                    <a:cubicBezTo>
                      <a:pt x="1124" y="3582"/>
                      <a:pt x="1124" y="3569"/>
                      <a:pt x="1111" y="3569"/>
                    </a:cubicBezTo>
                    <a:cubicBezTo>
                      <a:pt x="1086" y="3569"/>
                      <a:pt x="1079" y="3588"/>
                      <a:pt x="1053" y="3588"/>
                    </a:cubicBezTo>
                    <a:cubicBezTo>
                      <a:pt x="1047" y="3588"/>
                      <a:pt x="1047" y="3575"/>
                      <a:pt x="1040" y="3575"/>
                    </a:cubicBezTo>
                    <a:cubicBezTo>
                      <a:pt x="1008" y="3549"/>
                      <a:pt x="1001" y="3530"/>
                      <a:pt x="989" y="3491"/>
                    </a:cubicBezTo>
                    <a:cubicBezTo>
                      <a:pt x="982" y="3472"/>
                      <a:pt x="989" y="3446"/>
                      <a:pt x="969" y="3446"/>
                    </a:cubicBezTo>
                    <a:cubicBezTo>
                      <a:pt x="937" y="3446"/>
                      <a:pt x="930" y="3485"/>
                      <a:pt x="904" y="3485"/>
                    </a:cubicBezTo>
                    <a:cubicBezTo>
                      <a:pt x="853" y="3485"/>
                      <a:pt x="853" y="3420"/>
                      <a:pt x="827" y="3375"/>
                    </a:cubicBezTo>
                    <a:cubicBezTo>
                      <a:pt x="820" y="3433"/>
                      <a:pt x="814" y="3459"/>
                      <a:pt x="801" y="3517"/>
                    </a:cubicBezTo>
                    <a:cubicBezTo>
                      <a:pt x="782" y="3498"/>
                      <a:pt x="775" y="3465"/>
                      <a:pt x="749" y="3465"/>
                    </a:cubicBezTo>
                    <a:cubicBezTo>
                      <a:pt x="730" y="3465"/>
                      <a:pt x="730" y="3465"/>
                      <a:pt x="730" y="3465"/>
                    </a:cubicBezTo>
                    <a:cubicBezTo>
                      <a:pt x="736" y="3478"/>
                      <a:pt x="743" y="3485"/>
                      <a:pt x="743" y="3504"/>
                    </a:cubicBezTo>
                    <a:cubicBezTo>
                      <a:pt x="743" y="3517"/>
                      <a:pt x="743" y="3524"/>
                      <a:pt x="736" y="3536"/>
                    </a:cubicBezTo>
                    <a:cubicBezTo>
                      <a:pt x="723" y="3530"/>
                      <a:pt x="723" y="3511"/>
                      <a:pt x="711" y="3498"/>
                    </a:cubicBezTo>
                    <a:cubicBezTo>
                      <a:pt x="697" y="3491"/>
                      <a:pt x="691" y="3491"/>
                      <a:pt x="672" y="3491"/>
                    </a:cubicBezTo>
                    <a:cubicBezTo>
                      <a:pt x="672" y="3478"/>
                      <a:pt x="672" y="3459"/>
                      <a:pt x="659" y="3459"/>
                    </a:cubicBezTo>
                    <a:cubicBezTo>
                      <a:pt x="639" y="3459"/>
                      <a:pt x="639" y="3485"/>
                      <a:pt x="613" y="3485"/>
                    </a:cubicBezTo>
                    <a:cubicBezTo>
                      <a:pt x="601" y="3485"/>
                      <a:pt x="594" y="3472"/>
                      <a:pt x="581" y="3472"/>
                    </a:cubicBezTo>
                    <a:cubicBezTo>
                      <a:pt x="549" y="3472"/>
                      <a:pt x="529" y="3485"/>
                      <a:pt x="491" y="3485"/>
                    </a:cubicBezTo>
                    <a:cubicBezTo>
                      <a:pt x="453" y="3485"/>
                      <a:pt x="421" y="3498"/>
                      <a:pt x="388" y="3472"/>
                    </a:cubicBezTo>
                    <a:cubicBezTo>
                      <a:pt x="362" y="3452"/>
                      <a:pt x="356" y="3427"/>
                      <a:pt x="330" y="3407"/>
                    </a:cubicBezTo>
                    <a:cubicBezTo>
                      <a:pt x="317" y="3388"/>
                      <a:pt x="298" y="3381"/>
                      <a:pt x="285" y="3362"/>
                    </a:cubicBezTo>
                    <a:lnTo>
                      <a:pt x="278" y="3362"/>
                    </a:lnTo>
                    <a:cubicBezTo>
                      <a:pt x="239" y="3362"/>
                      <a:pt x="226" y="3336"/>
                      <a:pt x="201" y="3310"/>
                    </a:cubicBezTo>
                    <a:cubicBezTo>
                      <a:pt x="188" y="3297"/>
                      <a:pt x="168" y="3297"/>
                      <a:pt x="155" y="3278"/>
                    </a:cubicBezTo>
                    <a:cubicBezTo>
                      <a:pt x="117" y="3252"/>
                      <a:pt x="103" y="3220"/>
                      <a:pt x="103" y="3174"/>
                    </a:cubicBezTo>
                    <a:cubicBezTo>
                      <a:pt x="91" y="3174"/>
                      <a:pt x="84" y="3168"/>
                      <a:pt x="71" y="3168"/>
                    </a:cubicBezTo>
                    <a:lnTo>
                      <a:pt x="71" y="3168"/>
                    </a:lnTo>
                    <a:cubicBezTo>
                      <a:pt x="52" y="3207"/>
                      <a:pt x="7" y="3213"/>
                      <a:pt x="7" y="3252"/>
                    </a:cubicBezTo>
                    <a:cubicBezTo>
                      <a:pt x="7" y="3278"/>
                      <a:pt x="0" y="3304"/>
                      <a:pt x="19" y="3323"/>
                    </a:cubicBezTo>
                    <a:cubicBezTo>
                      <a:pt x="58" y="3362"/>
                      <a:pt x="149" y="3323"/>
                      <a:pt x="149" y="3375"/>
                    </a:cubicBezTo>
                    <a:cubicBezTo>
                      <a:pt x="149" y="3420"/>
                      <a:pt x="129" y="3439"/>
                      <a:pt x="129" y="3485"/>
                    </a:cubicBezTo>
                    <a:cubicBezTo>
                      <a:pt x="129" y="3575"/>
                      <a:pt x="194" y="3614"/>
                      <a:pt x="272" y="3672"/>
                    </a:cubicBezTo>
                    <a:cubicBezTo>
                      <a:pt x="291" y="3685"/>
                      <a:pt x="291" y="3711"/>
                      <a:pt x="310" y="3730"/>
                    </a:cubicBezTo>
                    <a:cubicBezTo>
                      <a:pt x="336" y="3756"/>
                      <a:pt x="362" y="3750"/>
                      <a:pt x="395" y="3769"/>
                    </a:cubicBezTo>
                    <a:cubicBezTo>
                      <a:pt x="427" y="3789"/>
                      <a:pt x="427" y="3827"/>
                      <a:pt x="446" y="3860"/>
                    </a:cubicBezTo>
                    <a:cubicBezTo>
                      <a:pt x="472" y="3899"/>
                      <a:pt x="504" y="3905"/>
                      <a:pt x="542" y="3931"/>
                    </a:cubicBezTo>
                    <a:cubicBezTo>
                      <a:pt x="594" y="3957"/>
                      <a:pt x="613" y="3983"/>
                      <a:pt x="665" y="4008"/>
                    </a:cubicBezTo>
                    <a:cubicBezTo>
                      <a:pt x="717" y="4034"/>
                      <a:pt x="736" y="4080"/>
                      <a:pt x="769" y="4131"/>
                    </a:cubicBezTo>
                    <a:cubicBezTo>
                      <a:pt x="782" y="4157"/>
                      <a:pt x="788" y="4196"/>
                      <a:pt x="820" y="4196"/>
                    </a:cubicBezTo>
                    <a:cubicBezTo>
                      <a:pt x="840" y="4196"/>
                      <a:pt x="853" y="4183"/>
                      <a:pt x="872" y="4183"/>
                    </a:cubicBezTo>
                    <a:cubicBezTo>
                      <a:pt x="917" y="4183"/>
                      <a:pt x="917" y="4235"/>
                      <a:pt x="937" y="4274"/>
                    </a:cubicBezTo>
                    <a:cubicBezTo>
                      <a:pt x="969" y="4332"/>
                      <a:pt x="1015" y="4358"/>
                      <a:pt x="1079" y="4358"/>
                    </a:cubicBezTo>
                    <a:cubicBezTo>
                      <a:pt x="1111" y="4358"/>
                      <a:pt x="1124" y="4319"/>
                      <a:pt x="1157" y="4319"/>
                    </a:cubicBezTo>
                    <a:cubicBezTo>
                      <a:pt x="1176" y="4319"/>
                      <a:pt x="1183" y="4338"/>
                      <a:pt x="1202" y="4338"/>
                    </a:cubicBezTo>
                    <a:cubicBezTo>
                      <a:pt x="1234" y="4338"/>
                      <a:pt x="1241" y="4312"/>
                      <a:pt x="1273" y="4312"/>
                    </a:cubicBezTo>
                    <a:cubicBezTo>
                      <a:pt x="1318" y="4312"/>
                      <a:pt x="1318" y="4312"/>
                      <a:pt x="1318" y="4312"/>
                    </a:cubicBezTo>
                    <a:cubicBezTo>
                      <a:pt x="1344" y="4293"/>
                      <a:pt x="1338" y="4267"/>
                      <a:pt x="1357" y="4235"/>
                    </a:cubicBezTo>
                    <a:cubicBezTo>
                      <a:pt x="1383" y="4196"/>
                      <a:pt x="1415" y="4170"/>
                      <a:pt x="1461" y="4170"/>
                    </a:cubicBezTo>
                    <a:cubicBezTo>
                      <a:pt x="1480" y="4170"/>
                      <a:pt x="1487" y="4177"/>
                      <a:pt x="1506" y="4177"/>
                    </a:cubicBezTo>
                    <a:cubicBezTo>
                      <a:pt x="1590" y="4177"/>
                      <a:pt x="1635" y="4144"/>
                      <a:pt x="1719" y="4138"/>
                    </a:cubicBezTo>
                    <a:cubicBezTo>
                      <a:pt x="1752" y="4125"/>
                      <a:pt x="1765" y="4119"/>
                      <a:pt x="1791" y="4105"/>
                    </a:cubicBezTo>
                    <a:cubicBezTo>
                      <a:pt x="1836" y="4164"/>
                      <a:pt x="1887" y="4196"/>
                      <a:pt x="1965" y="4196"/>
                    </a:cubicBezTo>
                    <a:cubicBezTo>
                      <a:pt x="2004" y="4196"/>
                      <a:pt x="2017" y="4164"/>
                      <a:pt x="2056" y="4164"/>
                    </a:cubicBezTo>
                    <a:cubicBezTo>
                      <a:pt x="2101" y="4164"/>
                      <a:pt x="2107" y="4222"/>
                      <a:pt x="2153" y="4222"/>
                    </a:cubicBezTo>
                    <a:cubicBezTo>
                      <a:pt x="2205" y="4222"/>
                      <a:pt x="2211" y="4144"/>
                      <a:pt x="2263" y="4144"/>
                    </a:cubicBezTo>
                    <a:cubicBezTo>
                      <a:pt x="2327" y="4144"/>
                      <a:pt x="2353" y="4203"/>
                      <a:pt x="2418" y="4203"/>
                    </a:cubicBezTo>
                    <a:cubicBezTo>
                      <a:pt x="2463" y="4203"/>
                      <a:pt x="2463" y="4151"/>
                      <a:pt x="2496" y="4119"/>
                    </a:cubicBezTo>
                    <a:cubicBezTo>
                      <a:pt x="2554" y="4073"/>
                      <a:pt x="2599" y="4060"/>
                      <a:pt x="2670" y="4060"/>
                    </a:cubicBezTo>
                    <a:cubicBezTo>
                      <a:pt x="2741" y="4060"/>
                      <a:pt x="2761" y="3983"/>
                      <a:pt x="2786" y="3918"/>
                    </a:cubicBezTo>
                    <a:cubicBezTo>
                      <a:pt x="2800" y="3886"/>
                      <a:pt x="2838" y="3873"/>
                      <a:pt x="2838" y="3834"/>
                    </a:cubicBezTo>
                    <a:cubicBezTo>
                      <a:pt x="2838" y="3821"/>
                      <a:pt x="2838" y="3815"/>
                      <a:pt x="2838" y="3801"/>
                    </a:cubicBezTo>
                    <a:cubicBezTo>
                      <a:pt x="2838" y="3750"/>
                      <a:pt x="2858" y="3705"/>
                      <a:pt x="2903" y="3679"/>
                    </a:cubicBezTo>
                    <a:cubicBezTo>
                      <a:pt x="2942" y="3653"/>
                      <a:pt x="2981" y="3659"/>
                      <a:pt x="3026" y="3646"/>
                    </a:cubicBezTo>
                    <a:cubicBezTo>
                      <a:pt x="3065" y="3627"/>
                      <a:pt x="3084" y="3588"/>
                      <a:pt x="3123" y="3588"/>
                    </a:cubicBezTo>
                    <a:cubicBezTo>
                      <a:pt x="3226" y="3588"/>
                      <a:pt x="3284" y="3620"/>
                      <a:pt x="3381" y="3620"/>
                    </a:cubicBezTo>
                    <a:cubicBezTo>
                      <a:pt x="3407" y="3620"/>
                      <a:pt x="3414" y="3601"/>
                      <a:pt x="3440" y="3601"/>
                    </a:cubicBezTo>
                    <a:cubicBezTo>
                      <a:pt x="3466" y="3601"/>
                      <a:pt x="3479" y="3627"/>
                      <a:pt x="3511" y="3627"/>
                    </a:cubicBezTo>
                    <a:cubicBezTo>
                      <a:pt x="3543" y="3627"/>
                      <a:pt x="3550" y="3575"/>
                      <a:pt x="3588" y="3575"/>
                    </a:cubicBezTo>
                    <a:cubicBezTo>
                      <a:pt x="3608" y="3575"/>
                      <a:pt x="3614" y="3588"/>
                      <a:pt x="3634" y="3588"/>
                    </a:cubicBezTo>
                    <a:cubicBezTo>
                      <a:pt x="3679" y="3588"/>
                      <a:pt x="3698" y="3582"/>
                      <a:pt x="3744" y="3588"/>
                    </a:cubicBezTo>
                    <a:cubicBezTo>
                      <a:pt x="3744" y="3601"/>
                      <a:pt x="3744" y="3608"/>
                      <a:pt x="3744" y="3620"/>
                    </a:cubicBezTo>
                    <a:cubicBezTo>
                      <a:pt x="3744" y="3679"/>
                      <a:pt x="3724" y="3705"/>
                      <a:pt x="3711" y="3763"/>
                    </a:cubicBezTo>
                    <a:cubicBezTo>
                      <a:pt x="3731" y="3756"/>
                      <a:pt x="3744" y="3743"/>
                      <a:pt x="3763" y="3743"/>
                    </a:cubicBezTo>
                    <a:cubicBezTo>
                      <a:pt x="3802" y="3743"/>
                      <a:pt x="3795" y="3808"/>
                      <a:pt x="3834" y="3808"/>
                    </a:cubicBezTo>
                    <a:cubicBezTo>
                      <a:pt x="3860" y="3808"/>
                      <a:pt x="3873" y="3801"/>
                      <a:pt x="3899" y="3801"/>
                    </a:cubicBezTo>
                    <a:cubicBezTo>
                      <a:pt x="3957" y="3801"/>
                      <a:pt x="3990" y="3815"/>
                      <a:pt x="4035" y="3847"/>
                    </a:cubicBezTo>
                    <a:cubicBezTo>
                      <a:pt x="4061" y="3860"/>
                      <a:pt x="4074" y="3886"/>
                      <a:pt x="4106" y="3886"/>
                    </a:cubicBezTo>
                    <a:cubicBezTo>
                      <a:pt x="4138" y="3886"/>
                      <a:pt x="4158" y="3860"/>
                      <a:pt x="4190" y="3860"/>
                    </a:cubicBezTo>
                    <a:cubicBezTo>
                      <a:pt x="4222" y="3860"/>
                      <a:pt x="4235" y="3886"/>
                      <a:pt x="4255" y="3905"/>
                    </a:cubicBezTo>
                    <a:cubicBezTo>
                      <a:pt x="4293" y="3937"/>
                      <a:pt x="4306" y="3957"/>
                      <a:pt x="4332" y="3996"/>
                    </a:cubicBezTo>
                    <a:cubicBezTo>
                      <a:pt x="4358" y="3970"/>
                      <a:pt x="4358" y="3931"/>
                      <a:pt x="4390" y="3918"/>
                    </a:cubicBezTo>
                    <a:cubicBezTo>
                      <a:pt x="4436" y="3912"/>
                      <a:pt x="4474" y="3924"/>
                      <a:pt x="4513" y="3892"/>
                    </a:cubicBezTo>
                    <a:cubicBezTo>
                      <a:pt x="4533" y="3879"/>
                      <a:pt x="4520" y="3847"/>
                      <a:pt x="4533" y="3827"/>
                    </a:cubicBezTo>
                    <a:cubicBezTo>
                      <a:pt x="4552" y="3795"/>
                      <a:pt x="4585" y="3801"/>
                      <a:pt x="4617" y="3789"/>
                    </a:cubicBezTo>
                    <a:cubicBezTo>
                      <a:pt x="4636" y="3776"/>
                      <a:pt x="4636" y="3756"/>
                      <a:pt x="4656" y="3750"/>
                    </a:cubicBezTo>
                    <a:cubicBezTo>
                      <a:pt x="4740" y="3730"/>
                      <a:pt x="4785" y="3717"/>
                      <a:pt x="4869" y="3717"/>
                    </a:cubicBezTo>
                    <a:cubicBezTo>
                      <a:pt x="4901" y="3717"/>
                      <a:pt x="4908" y="3756"/>
                      <a:pt x="4927" y="3769"/>
                    </a:cubicBezTo>
                    <a:cubicBezTo>
                      <a:pt x="4940" y="3717"/>
                      <a:pt x="5011" y="3743"/>
                      <a:pt x="5063" y="3717"/>
                    </a:cubicBezTo>
                    <a:cubicBezTo>
                      <a:pt x="5089" y="3711"/>
                      <a:pt x="5095" y="3672"/>
                      <a:pt x="5128" y="3672"/>
                    </a:cubicBezTo>
                    <a:cubicBezTo>
                      <a:pt x="5180" y="3672"/>
                      <a:pt x="5212" y="3692"/>
                      <a:pt x="5257" y="3717"/>
                    </a:cubicBezTo>
                    <a:cubicBezTo>
                      <a:pt x="5270" y="3730"/>
                      <a:pt x="5270" y="3743"/>
                      <a:pt x="5289" y="3743"/>
                    </a:cubicBezTo>
                    <a:cubicBezTo>
                      <a:pt x="5309" y="3743"/>
                      <a:pt x="5315" y="3724"/>
                      <a:pt x="5335" y="3711"/>
                    </a:cubicBezTo>
                    <a:cubicBezTo>
                      <a:pt x="5348" y="3698"/>
                      <a:pt x="5373" y="3698"/>
                      <a:pt x="5373" y="3679"/>
                    </a:cubicBezTo>
                    <a:cubicBezTo>
                      <a:pt x="5373" y="3659"/>
                      <a:pt x="5361" y="3653"/>
                      <a:pt x="5361" y="3627"/>
                    </a:cubicBezTo>
                    <a:cubicBezTo>
                      <a:pt x="5361" y="3595"/>
                      <a:pt x="5406" y="3595"/>
                      <a:pt x="5425" y="3569"/>
                    </a:cubicBezTo>
                    <a:cubicBezTo>
                      <a:pt x="5445" y="3536"/>
                      <a:pt x="5451" y="3511"/>
                      <a:pt x="5451" y="3472"/>
                    </a:cubicBezTo>
                    <a:cubicBezTo>
                      <a:pt x="5451" y="3388"/>
                      <a:pt x="5451" y="3388"/>
                      <a:pt x="5451" y="3388"/>
                    </a:cubicBezTo>
                    <a:cubicBezTo>
                      <a:pt x="5451" y="3355"/>
                      <a:pt x="5445" y="3329"/>
                      <a:pt x="5464" y="3310"/>
                    </a:cubicBezTo>
                    <a:cubicBezTo>
                      <a:pt x="5496" y="3284"/>
                      <a:pt x="5529" y="3310"/>
                      <a:pt x="5561" y="3297"/>
                    </a:cubicBezTo>
                    <a:cubicBezTo>
                      <a:pt x="5613" y="3278"/>
                      <a:pt x="5639" y="3239"/>
                      <a:pt x="5639" y="3181"/>
                    </a:cubicBezTo>
                    <a:cubicBezTo>
                      <a:pt x="5639" y="3116"/>
                      <a:pt x="5535" y="3123"/>
                      <a:pt x="5535" y="3058"/>
                    </a:cubicBezTo>
                    <a:cubicBezTo>
                      <a:pt x="5535" y="3013"/>
                      <a:pt x="5542" y="2993"/>
                      <a:pt x="5548" y="2948"/>
                    </a:cubicBezTo>
                    <a:cubicBezTo>
                      <a:pt x="5548" y="2922"/>
                      <a:pt x="5542" y="2890"/>
                      <a:pt x="5561" y="2890"/>
                    </a:cubicBezTo>
                    <a:cubicBezTo>
                      <a:pt x="5574" y="2890"/>
                      <a:pt x="5580" y="2896"/>
                      <a:pt x="5593" y="2896"/>
                    </a:cubicBezTo>
                    <a:cubicBezTo>
                      <a:pt x="5652" y="2896"/>
                      <a:pt x="5677" y="2877"/>
                      <a:pt x="5736" y="2864"/>
                    </a:cubicBezTo>
                    <a:cubicBezTo>
                      <a:pt x="5710" y="2819"/>
                      <a:pt x="5697" y="2793"/>
                      <a:pt x="5697" y="2748"/>
                    </a:cubicBezTo>
                    <a:cubicBezTo>
                      <a:pt x="5736" y="2748"/>
                      <a:pt x="5755" y="2748"/>
                      <a:pt x="5787" y="2748"/>
                    </a:cubicBezTo>
                    <a:cubicBezTo>
                      <a:pt x="5800" y="2748"/>
                      <a:pt x="5807" y="2748"/>
                      <a:pt x="5820" y="2754"/>
                    </a:cubicBezTo>
                    <a:cubicBezTo>
                      <a:pt x="5826" y="2741"/>
                      <a:pt x="5826" y="2728"/>
                      <a:pt x="5826" y="2709"/>
                    </a:cubicBezTo>
                    <a:cubicBezTo>
                      <a:pt x="5833" y="2709"/>
                      <a:pt x="5839" y="2702"/>
                      <a:pt x="5845" y="2702"/>
                    </a:cubicBezTo>
                    <a:cubicBezTo>
                      <a:pt x="5865" y="2709"/>
                      <a:pt x="5865" y="2709"/>
                      <a:pt x="5865" y="2709"/>
                    </a:cubicBezTo>
                    <a:cubicBezTo>
                      <a:pt x="5891" y="2709"/>
                      <a:pt x="5891" y="2709"/>
                      <a:pt x="5891" y="2709"/>
                    </a:cubicBezTo>
                    <a:cubicBezTo>
                      <a:pt x="5891" y="2689"/>
                      <a:pt x="5878" y="2676"/>
                      <a:pt x="5891" y="2657"/>
                    </a:cubicBezTo>
                    <a:cubicBezTo>
                      <a:pt x="5904" y="2637"/>
                      <a:pt x="5923" y="2644"/>
                      <a:pt x="5949" y="2637"/>
                    </a:cubicBezTo>
                    <a:cubicBezTo>
                      <a:pt x="5994" y="2625"/>
                      <a:pt x="6040" y="2605"/>
                      <a:pt x="6040" y="2553"/>
                    </a:cubicBezTo>
                    <a:cubicBezTo>
                      <a:pt x="5994" y="2553"/>
                      <a:pt x="5988" y="2508"/>
                      <a:pt x="5943" y="2489"/>
                    </a:cubicBezTo>
                    <a:cubicBezTo>
                      <a:pt x="5917" y="2495"/>
                      <a:pt x="5917" y="2495"/>
                      <a:pt x="5917" y="2495"/>
                    </a:cubicBezTo>
                    <a:cubicBezTo>
                      <a:pt x="5897" y="2489"/>
                      <a:pt x="5871" y="2482"/>
                      <a:pt x="5871" y="2464"/>
                    </a:cubicBezTo>
                    <a:cubicBezTo>
                      <a:pt x="5871" y="2432"/>
                      <a:pt x="5865" y="2412"/>
                      <a:pt x="5884" y="2386"/>
                    </a:cubicBezTo>
                    <a:cubicBezTo>
                      <a:pt x="5897" y="2367"/>
                      <a:pt x="5930" y="2360"/>
                      <a:pt x="5930" y="2328"/>
                    </a:cubicBezTo>
                    <a:cubicBezTo>
                      <a:pt x="5930" y="2302"/>
                      <a:pt x="5884" y="2309"/>
                      <a:pt x="5884" y="2283"/>
                    </a:cubicBezTo>
                    <a:cubicBezTo>
                      <a:pt x="5884" y="2231"/>
                      <a:pt x="5930" y="2205"/>
                      <a:pt x="5930" y="2154"/>
                    </a:cubicBezTo>
                    <a:cubicBezTo>
                      <a:pt x="5943" y="2154"/>
                      <a:pt x="5956" y="2154"/>
                      <a:pt x="5968" y="2154"/>
                    </a:cubicBezTo>
                    <a:cubicBezTo>
                      <a:pt x="5988" y="2154"/>
                      <a:pt x="6007" y="2141"/>
                      <a:pt x="6027" y="2121"/>
                    </a:cubicBezTo>
                    <a:cubicBezTo>
                      <a:pt x="6065" y="2102"/>
                      <a:pt x="6072" y="2069"/>
                      <a:pt x="6091" y="2031"/>
                    </a:cubicBezTo>
                    <a:cubicBezTo>
                      <a:pt x="6104" y="2069"/>
                      <a:pt x="6104" y="2115"/>
                      <a:pt x="6143" y="2115"/>
                    </a:cubicBezTo>
                    <a:cubicBezTo>
                      <a:pt x="6188" y="2115"/>
                      <a:pt x="6195" y="2076"/>
                      <a:pt x="6227" y="2057"/>
                    </a:cubicBezTo>
                    <a:cubicBezTo>
                      <a:pt x="6292" y="2018"/>
                      <a:pt x="6318" y="1985"/>
                      <a:pt x="6370" y="1940"/>
                    </a:cubicBezTo>
                    <a:cubicBezTo>
                      <a:pt x="6337" y="1927"/>
                      <a:pt x="6324" y="1895"/>
                      <a:pt x="6324" y="1856"/>
                    </a:cubicBezTo>
                    <a:cubicBezTo>
                      <a:pt x="6324" y="1785"/>
                      <a:pt x="6382" y="1759"/>
                      <a:pt x="6382" y="1688"/>
                    </a:cubicBezTo>
                    <a:cubicBezTo>
                      <a:pt x="6382" y="1630"/>
                      <a:pt x="6382" y="1630"/>
                      <a:pt x="6382" y="1630"/>
                    </a:cubicBezTo>
                    <a:cubicBezTo>
                      <a:pt x="6408" y="1630"/>
                      <a:pt x="6408" y="1630"/>
                      <a:pt x="6408" y="1630"/>
                    </a:cubicBezTo>
                    <a:cubicBezTo>
                      <a:pt x="6428" y="1636"/>
                      <a:pt x="6428" y="1636"/>
                      <a:pt x="6428" y="1636"/>
                    </a:cubicBezTo>
                    <a:cubicBezTo>
                      <a:pt x="6440" y="1636"/>
                      <a:pt x="6440" y="1636"/>
                      <a:pt x="6440" y="1636"/>
                    </a:cubicBezTo>
                    <a:cubicBezTo>
                      <a:pt x="6440" y="1630"/>
                      <a:pt x="6447" y="1623"/>
                      <a:pt x="6447" y="1617"/>
                    </a:cubicBezTo>
                    <a:cubicBezTo>
                      <a:pt x="6447" y="1500"/>
                      <a:pt x="6389" y="1442"/>
                      <a:pt x="6389" y="1319"/>
                    </a:cubicBezTo>
                    <a:cubicBezTo>
                      <a:pt x="6389" y="1261"/>
                      <a:pt x="6402" y="1229"/>
                      <a:pt x="6421" y="1171"/>
                    </a:cubicBezTo>
                    <a:cubicBezTo>
                      <a:pt x="6395" y="1158"/>
                      <a:pt x="6370" y="1151"/>
                      <a:pt x="6370" y="1125"/>
                    </a:cubicBezTo>
                    <a:cubicBezTo>
                      <a:pt x="6370" y="1093"/>
                      <a:pt x="6447" y="1112"/>
                      <a:pt x="6447" y="1074"/>
                    </a:cubicBezTo>
                    <a:cubicBezTo>
                      <a:pt x="6447" y="1015"/>
                      <a:pt x="6447" y="1015"/>
                      <a:pt x="6447" y="1015"/>
                    </a:cubicBezTo>
                    <a:cubicBezTo>
                      <a:pt x="6447" y="977"/>
                      <a:pt x="6473" y="957"/>
                      <a:pt x="6479" y="918"/>
                    </a:cubicBezTo>
                    <a:cubicBezTo>
                      <a:pt x="6479" y="912"/>
                      <a:pt x="6479" y="905"/>
                      <a:pt x="6479" y="899"/>
                    </a:cubicBezTo>
                    <a:lnTo>
                      <a:pt x="6479" y="899"/>
                    </a:lnTo>
                    <a:cubicBezTo>
                      <a:pt x="6454" y="879"/>
                      <a:pt x="6454" y="867"/>
                      <a:pt x="6434" y="841"/>
                    </a:cubicBezTo>
                    <a:cubicBezTo>
                      <a:pt x="6428" y="834"/>
                      <a:pt x="6421" y="828"/>
                      <a:pt x="6421" y="821"/>
                    </a:cubicBezTo>
                    <a:cubicBezTo>
                      <a:pt x="6421" y="802"/>
                      <a:pt x="6428" y="789"/>
                      <a:pt x="6440" y="776"/>
                    </a:cubicBezTo>
                    <a:cubicBezTo>
                      <a:pt x="6447" y="757"/>
                      <a:pt x="6454" y="744"/>
                      <a:pt x="6454" y="724"/>
                    </a:cubicBezTo>
                    <a:cubicBezTo>
                      <a:pt x="6460" y="718"/>
                      <a:pt x="6466" y="711"/>
                      <a:pt x="6466" y="698"/>
                    </a:cubicBezTo>
                    <a:cubicBezTo>
                      <a:pt x="6466" y="679"/>
                      <a:pt x="6466" y="653"/>
                      <a:pt x="6447" y="647"/>
                    </a:cubicBezTo>
                    <a:cubicBezTo>
                      <a:pt x="6421" y="634"/>
                      <a:pt x="6395" y="627"/>
                      <a:pt x="6382" y="595"/>
                    </a:cubicBezTo>
                    <a:cubicBezTo>
                      <a:pt x="6370" y="563"/>
                      <a:pt x="6382" y="537"/>
                      <a:pt x="6376" y="505"/>
                    </a:cubicBezTo>
                    <a:cubicBezTo>
                      <a:pt x="6376" y="485"/>
                      <a:pt x="6363" y="472"/>
                      <a:pt x="6363" y="453"/>
                    </a:cubicBezTo>
                    <a:cubicBezTo>
                      <a:pt x="6363" y="395"/>
                      <a:pt x="6402" y="362"/>
                      <a:pt x="6408" y="304"/>
                    </a:cubicBezTo>
                    <a:cubicBezTo>
                      <a:pt x="6408" y="285"/>
                      <a:pt x="6402" y="265"/>
                      <a:pt x="6415" y="246"/>
                    </a:cubicBezTo>
                    <a:cubicBezTo>
                      <a:pt x="6421" y="226"/>
                      <a:pt x="6434" y="213"/>
                      <a:pt x="6447" y="188"/>
                    </a:cubicBezTo>
                    <a:cubicBezTo>
                      <a:pt x="6454" y="175"/>
                      <a:pt x="6460" y="168"/>
                      <a:pt x="6460" y="155"/>
                    </a:cubicBezTo>
                    <a:cubicBezTo>
                      <a:pt x="6460" y="116"/>
                      <a:pt x="6440" y="97"/>
                      <a:pt x="6428" y="65"/>
                    </a:cubicBezTo>
                    <a:cubicBezTo>
                      <a:pt x="6415" y="39"/>
                      <a:pt x="6408" y="26"/>
                      <a:pt x="6395" y="7"/>
                    </a:cubicBezTo>
                    <a:cubicBezTo>
                      <a:pt x="6298" y="19"/>
                      <a:pt x="6298" y="19"/>
                      <a:pt x="6298" y="19"/>
                    </a:cubicBezTo>
                    <a:cubicBezTo>
                      <a:pt x="6279" y="19"/>
                      <a:pt x="6259" y="13"/>
                      <a:pt x="6240" y="0"/>
                    </a:cubicBezTo>
                    <a:close/>
                    <a:moveTo>
                      <a:pt x="1849" y="2354"/>
                    </a:moveTo>
                    <a:lnTo>
                      <a:pt x="1849" y="2354"/>
                    </a:lnTo>
                    <a:cubicBezTo>
                      <a:pt x="1855" y="2341"/>
                      <a:pt x="1868" y="2341"/>
                      <a:pt x="1875" y="2328"/>
                    </a:cubicBezTo>
                    <a:cubicBezTo>
                      <a:pt x="1881" y="2322"/>
                      <a:pt x="1887" y="2315"/>
                      <a:pt x="1894" y="2309"/>
                    </a:cubicBezTo>
                    <a:cubicBezTo>
                      <a:pt x="1907" y="2309"/>
                      <a:pt x="1901" y="2328"/>
                      <a:pt x="1907" y="2335"/>
                    </a:cubicBezTo>
                    <a:cubicBezTo>
                      <a:pt x="1926" y="2360"/>
                      <a:pt x="1946" y="2380"/>
                      <a:pt x="1946" y="2412"/>
                    </a:cubicBezTo>
                    <a:cubicBezTo>
                      <a:pt x="1946" y="2457"/>
                      <a:pt x="1946" y="2457"/>
                      <a:pt x="1946" y="2457"/>
                    </a:cubicBezTo>
                    <a:cubicBezTo>
                      <a:pt x="1946" y="2489"/>
                      <a:pt x="1926" y="2508"/>
                      <a:pt x="1926" y="2547"/>
                    </a:cubicBezTo>
                    <a:cubicBezTo>
                      <a:pt x="1926" y="2586"/>
                      <a:pt x="1939" y="2612"/>
                      <a:pt x="1946" y="2650"/>
                    </a:cubicBezTo>
                    <a:cubicBezTo>
                      <a:pt x="1952" y="2689"/>
                      <a:pt x="1952" y="2709"/>
                      <a:pt x="1965" y="2741"/>
                    </a:cubicBezTo>
                    <a:cubicBezTo>
                      <a:pt x="1946" y="2741"/>
                      <a:pt x="1926" y="2741"/>
                      <a:pt x="1920" y="2760"/>
                    </a:cubicBezTo>
                    <a:cubicBezTo>
                      <a:pt x="1901" y="2748"/>
                      <a:pt x="1901" y="2728"/>
                      <a:pt x="1894" y="2702"/>
                    </a:cubicBezTo>
                    <a:cubicBezTo>
                      <a:pt x="1887" y="2689"/>
                      <a:pt x="1862" y="2689"/>
                      <a:pt x="1862" y="2676"/>
                    </a:cubicBezTo>
                    <a:cubicBezTo>
                      <a:pt x="1862" y="2650"/>
                      <a:pt x="1875" y="2631"/>
                      <a:pt x="1875" y="2605"/>
                    </a:cubicBezTo>
                    <a:cubicBezTo>
                      <a:pt x="1875" y="2553"/>
                      <a:pt x="1862" y="2521"/>
                      <a:pt x="1855" y="2469"/>
                    </a:cubicBezTo>
                    <a:cubicBezTo>
                      <a:pt x="1855" y="2399"/>
                      <a:pt x="1855" y="2399"/>
                      <a:pt x="1855" y="2399"/>
                    </a:cubicBezTo>
                    <a:cubicBezTo>
                      <a:pt x="1849" y="2354"/>
                      <a:pt x="1849" y="2354"/>
                      <a:pt x="1849" y="2354"/>
                    </a:cubicBezTo>
                    <a:close/>
                    <a:moveTo>
                      <a:pt x="1985" y="2676"/>
                    </a:moveTo>
                    <a:lnTo>
                      <a:pt x="1985" y="2676"/>
                    </a:lnTo>
                    <a:cubicBezTo>
                      <a:pt x="1985" y="2657"/>
                      <a:pt x="1972" y="2644"/>
                      <a:pt x="1978" y="2625"/>
                    </a:cubicBezTo>
                    <a:cubicBezTo>
                      <a:pt x="1978" y="2618"/>
                      <a:pt x="1991" y="2644"/>
                      <a:pt x="1998" y="2644"/>
                    </a:cubicBezTo>
                    <a:cubicBezTo>
                      <a:pt x="2023" y="2650"/>
                      <a:pt x="2036" y="2663"/>
                      <a:pt x="2056" y="2650"/>
                    </a:cubicBezTo>
                    <a:cubicBezTo>
                      <a:pt x="2069" y="2676"/>
                      <a:pt x="2088" y="2696"/>
                      <a:pt x="2114" y="2702"/>
                    </a:cubicBezTo>
                    <a:cubicBezTo>
                      <a:pt x="2140" y="2709"/>
                      <a:pt x="2166" y="2702"/>
                      <a:pt x="2166" y="2722"/>
                    </a:cubicBezTo>
                    <a:cubicBezTo>
                      <a:pt x="2166" y="2741"/>
                      <a:pt x="2146" y="2741"/>
                      <a:pt x="2146" y="2754"/>
                    </a:cubicBezTo>
                    <a:cubicBezTo>
                      <a:pt x="2146" y="2767"/>
                      <a:pt x="2153" y="2773"/>
                      <a:pt x="2166" y="2780"/>
                    </a:cubicBezTo>
                    <a:cubicBezTo>
                      <a:pt x="2159" y="2786"/>
                      <a:pt x="2153" y="2786"/>
                      <a:pt x="2146" y="2786"/>
                    </a:cubicBezTo>
                    <a:cubicBezTo>
                      <a:pt x="2127" y="2786"/>
                      <a:pt x="2127" y="2754"/>
                      <a:pt x="2107" y="2754"/>
                    </a:cubicBezTo>
                    <a:cubicBezTo>
                      <a:pt x="2094" y="2754"/>
                      <a:pt x="2088" y="2767"/>
                      <a:pt x="2075" y="2767"/>
                    </a:cubicBezTo>
                    <a:cubicBezTo>
                      <a:pt x="2043" y="2767"/>
                      <a:pt x="2023" y="2748"/>
                      <a:pt x="2004" y="2722"/>
                    </a:cubicBezTo>
                    <a:cubicBezTo>
                      <a:pt x="1998" y="2709"/>
                      <a:pt x="1985" y="2709"/>
                      <a:pt x="1985" y="2696"/>
                    </a:cubicBezTo>
                    <a:cubicBezTo>
                      <a:pt x="1985" y="2683"/>
                      <a:pt x="1985" y="2683"/>
                      <a:pt x="1985" y="2676"/>
                    </a:cubicBezTo>
                    <a:close/>
                    <a:moveTo>
                      <a:pt x="2191" y="2773"/>
                    </a:moveTo>
                    <a:lnTo>
                      <a:pt x="2191" y="2773"/>
                    </a:lnTo>
                    <a:cubicBezTo>
                      <a:pt x="2198" y="2773"/>
                      <a:pt x="2211" y="2767"/>
                      <a:pt x="2217" y="2773"/>
                    </a:cubicBezTo>
                    <a:cubicBezTo>
                      <a:pt x="2230" y="2786"/>
                      <a:pt x="2224" y="2799"/>
                      <a:pt x="2230" y="2812"/>
                    </a:cubicBezTo>
                    <a:cubicBezTo>
                      <a:pt x="2230" y="2825"/>
                      <a:pt x="2243" y="2832"/>
                      <a:pt x="2243" y="2844"/>
                    </a:cubicBezTo>
                    <a:cubicBezTo>
                      <a:pt x="2243" y="2864"/>
                      <a:pt x="2224" y="2870"/>
                      <a:pt x="2211" y="2890"/>
                    </a:cubicBezTo>
                    <a:cubicBezTo>
                      <a:pt x="2198" y="2877"/>
                      <a:pt x="2198" y="2864"/>
                      <a:pt x="2185" y="2864"/>
                    </a:cubicBezTo>
                    <a:cubicBezTo>
                      <a:pt x="2185" y="2864"/>
                      <a:pt x="2185" y="2870"/>
                      <a:pt x="2179" y="2870"/>
                    </a:cubicBezTo>
                    <a:cubicBezTo>
                      <a:pt x="2179" y="2870"/>
                      <a:pt x="2179" y="2864"/>
                      <a:pt x="2172" y="2864"/>
                    </a:cubicBezTo>
                    <a:cubicBezTo>
                      <a:pt x="2172" y="2857"/>
                      <a:pt x="2172" y="2851"/>
                      <a:pt x="2172" y="2844"/>
                    </a:cubicBezTo>
                    <a:cubicBezTo>
                      <a:pt x="2172" y="2838"/>
                      <a:pt x="2172" y="2832"/>
                      <a:pt x="2172" y="2825"/>
                    </a:cubicBezTo>
                    <a:cubicBezTo>
                      <a:pt x="2172" y="2812"/>
                      <a:pt x="2191" y="2812"/>
                      <a:pt x="2191" y="2793"/>
                    </a:cubicBezTo>
                    <a:cubicBezTo>
                      <a:pt x="2191" y="2786"/>
                      <a:pt x="2191" y="2780"/>
                      <a:pt x="2191" y="2773"/>
                    </a:cubicBezTo>
                    <a:close/>
                    <a:moveTo>
                      <a:pt x="1778" y="2728"/>
                    </a:moveTo>
                    <a:lnTo>
                      <a:pt x="1778" y="2728"/>
                    </a:lnTo>
                    <a:cubicBezTo>
                      <a:pt x="1784" y="2735"/>
                      <a:pt x="1791" y="2741"/>
                      <a:pt x="1791" y="2754"/>
                    </a:cubicBezTo>
                    <a:cubicBezTo>
                      <a:pt x="1791" y="2825"/>
                      <a:pt x="1810" y="2864"/>
                      <a:pt x="1829" y="2941"/>
                    </a:cubicBezTo>
                    <a:cubicBezTo>
                      <a:pt x="1810" y="2929"/>
                      <a:pt x="1803" y="2916"/>
                      <a:pt x="1784" y="2896"/>
                    </a:cubicBezTo>
                    <a:cubicBezTo>
                      <a:pt x="1771" y="2883"/>
                      <a:pt x="1745" y="2877"/>
                      <a:pt x="1745" y="2851"/>
                    </a:cubicBezTo>
                    <a:cubicBezTo>
                      <a:pt x="1745" y="2838"/>
                      <a:pt x="1752" y="2832"/>
                      <a:pt x="1752" y="2812"/>
                    </a:cubicBezTo>
                    <a:cubicBezTo>
                      <a:pt x="1752" y="2806"/>
                      <a:pt x="1745" y="2799"/>
                      <a:pt x="1745" y="2786"/>
                    </a:cubicBezTo>
                    <a:cubicBezTo>
                      <a:pt x="1745" y="2760"/>
                      <a:pt x="1765" y="2754"/>
                      <a:pt x="1778" y="2728"/>
                    </a:cubicBezTo>
                    <a:close/>
                    <a:moveTo>
                      <a:pt x="2004" y="2767"/>
                    </a:moveTo>
                    <a:lnTo>
                      <a:pt x="2004" y="2767"/>
                    </a:lnTo>
                    <a:cubicBezTo>
                      <a:pt x="2017" y="2793"/>
                      <a:pt x="2017" y="2793"/>
                      <a:pt x="2017" y="2793"/>
                    </a:cubicBezTo>
                    <a:cubicBezTo>
                      <a:pt x="2004" y="2806"/>
                      <a:pt x="1991" y="2819"/>
                      <a:pt x="1985" y="2838"/>
                    </a:cubicBezTo>
                    <a:cubicBezTo>
                      <a:pt x="1978" y="2838"/>
                      <a:pt x="1978" y="2832"/>
                      <a:pt x="1972" y="2832"/>
                    </a:cubicBezTo>
                    <a:cubicBezTo>
                      <a:pt x="1965" y="2832"/>
                      <a:pt x="1959" y="2832"/>
                      <a:pt x="1952" y="2832"/>
                    </a:cubicBezTo>
                    <a:cubicBezTo>
                      <a:pt x="1952" y="2812"/>
                      <a:pt x="1952" y="2799"/>
                      <a:pt x="1946" y="2773"/>
                    </a:cubicBezTo>
                    <a:cubicBezTo>
                      <a:pt x="1972" y="2773"/>
                      <a:pt x="1978" y="2767"/>
                      <a:pt x="2004" y="2767"/>
                    </a:cubicBezTo>
                    <a:close/>
                    <a:moveTo>
                      <a:pt x="2133" y="2857"/>
                    </a:moveTo>
                    <a:lnTo>
                      <a:pt x="2133" y="2857"/>
                    </a:lnTo>
                    <a:cubicBezTo>
                      <a:pt x="2153" y="2877"/>
                      <a:pt x="2159" y="2896"/>
                      <a:pt x="2172" y="2916"/>
                    </a:cubicBezTo>
                    <a:cubicBezTo>
                      <a:pt x="2179" y="2929"/>
                      <a:pt x="2191" y="2929"/>
                      <a:pt x="2191" y="2941"/>
                    </a:cubicBezTo>
                    <a:cubicBezTo>
                      <a:pt x="2191" y="2954"/>
                      <a:pt x="2191" y="2954"/>
                      <a:pt x="2191" y="2954"/>
                    </a:cubicBezTo>
                    <a:cubicBezTo>
                      <a:pt x="2159" y="2954"/>
                      <a:pt x="2159" y="2954"/>
                      <a:pt x="2159" y="2954"/>
                    </a:cubicBezTo>
                    <a:cubicBezTo>
                      <a:pt x="2146" y="2954"/>
                      <a:pt x="2140" y="2948"/>
                      <a:pt x="2127" y="2948"/>
                    </a:cubicBezTo>
                    <a:cubicBezTo>
                      <a:pt x="2107" y="2948"/>
                      <a:pt x="2094" y="2961"/>
                      <a:pt x="2075" y="2967"/>
                    </a:cubicBezTo>
                    <a:cubicBezTo>
                      <a:pt x="2082" y="2941"/>
                      <a:pt x="2075" y="2922"/>
                      <a:pt x="2088" y="2896"/>
                    </a:cubicBezTo>
                    <a:cubicBezTo>
                      <a:pt x="2094" y="2877"/>
                      <a:pt x="2120" y="2877"/>
                      <a:pt x="2133" y="2857"/>
                    </a:cubicBezTo>
                    <a:close/>
                    <a:moveTo>
                      <a:pt x="1791" y="2967"/>
                    </a:moveTo>
                    <a:lnTo>
                      <a:pt x="1791" y="2967"/>
                    </a:lnTo>
                    <a:cubicBezTo>
                      <a:pt x="1791" y="2974"/>
                      <a:pt x="1791" y="2974"/>
                      <a:pt x="1791" y="2980"/>
                    </a:cubicBezTo>
                    <a:cubicBezTo>
                      <a:pt x="1784" y="2980"/>
                      <a:pt x="1778" y="2980"/>
                      <a:pt x="1771" y="2980"/>
                    </a:cubicBezTo>
                    <a:cubicBezTo>
                      <a:pt x="1758" y="2980"/>
                      <a:pt x="1758" y="2980"/>
                      <a:pt x="1745" y="2980"/>
                    </a:cubicBezTo>
                    <a:cubicBezTo>
                      <a:pt x="1745" y="2980"/>
                      <a:pt x="1739" y="2980"/>
                      <a:pt x="1732" y="2980"/>
                    </a:cubicBezTo>
                    <a:cubicBezTo>
                      <a:pt x="1739" y="2954"/>
                      <a:pt x="1758" y="2948"/>
                      <a:pt x="1771" y="2929"/>
                    </a:cubicBezTo>
                    <a:cubicBezTo>
                      <a:pt x="1771" y="2948"/>
                      <a:pt x="1791" y="2948"/>
                      <a:pt x="1791" y="29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bg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Lato Regular" charset="0"/>
                </a:endParaRPr>
              </a:p>
            </p:txBody>
          </p:sp>
          <p:sp>
            <p:nvSpPr>
              <p:cNvPr id="111" name="Freeform 94">
                <a:extLst>
                  <a:ext uri="{FF2B5EF4-FFF2-40B4-BE49-F238E27FC236}">
                    <a16:creationId xmlns:a16="http://schemas.microsoft.com/office/drawing/2014/main" id="{EEE32EC5-34DF-4746-A716-37E32384F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9732" y="4423496"/>
                <a:ext cx="92674" cy="105921"/>
              </a:xfrm>
              <a:custGeom>
                <a:avLst/>
                <a:gdLst>
                  <a:gd name="T0" fmla="*/ 90 w 91"/>
                  <a:gd name="T1" fmla="*/ 38 h 104"/>
                  <a:gd name="T2" fmla="*/ 90 w 91"/>
                  <a:gd name="T3" fmla="*/ 38 h 104"/>
                  <a:gd name="T4" fmla="*/ 45 w 91"/>
                  <a:gd name="T5" fmla="*/ 0 h 104"/>
                  <a:gd name="T6" fmla="*/ 13 w 91"/>
                  <a:gd name="T7" fmla="*/ 0 h 104"/>
                  <a:gd name="T8" fmla="*/ 0 w 91"/>
                  <a:gd name="T9" fmla="*/ 19 h 104"/>
                  <a:gd name="T10" fmla="*/ 13 w 91"/>
                  <a:gd name="T11" fmla="*/ 38 h 104"/>
                  <a:gd name="T12" fmla="*/ 19 w 91"/>
                  <a:gd name="T13" fmla="*/ 71 h 104"/>
                  <a:gd name="T14" fmla="*/ 32 w 91"/>
                  <a:gd name="T15" fmla="*/ 84 h 104"/>
                  <a:gd name="T16" fmla="*/ 52 w 91"/>
                  <a:gd name="T17" fmla="*/ 90 h 104"/>
                  <a:gd name="T18" fmla="*/ 77 w 91"/>
                  <a:gd name="T19" fmla="*/ 97 h 104"/>
                  <a:gd name="T20" fmla="*/ 90 w 91"/>
                  <a:gd name="T21" fmla="*/ 71 h 104"/>
                  <a:gd name="T22" fmla="*/ 84 w 91"/>
                  <a:gd name="T23" fmla="*/ 71 h 104"/>
                  <a:gd name="T24" fmla="*/ 90 w 91"/>
                  <a:gd name="T25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104">
                    <a:moveTo>
                      <a:pt x="90" y="38"/>
                    </a:moveTo>
                    <a:lnTo>
                      <a:pt x="90" y="38"/>
                    </a:lnTo>
                    <a:cubicBezTo>
                      <a:pt x="77" y="25"/>
                      <a:pt x="64" y="0"/>
                      <a:pt x="45" y="0"/>
                    </a:cubicBezTo>
                    <a:cubicBezTo>
                      <a:pt x="32" y="0"/>
                      <a:pt x="26" y="0"/>
                      <a:pt x="13" y="0"/>
                    </a:cubicBezTo>
                    <a:cubicBezTo>
                      <a:pt x="6" y="0"/>
                      <a:pt x="0" y="13"/>
                      <a:pt x="0" y="19"/>
                    </a:cubicBezTo>
                    <a:cubicBezTo>
                      <a:pt x="6" y="25"/>
                      <a:pt x="13" y="32"/>
                      <a:pt x="13" y="38"/>
                    </a:cubicBezTo>
                    <a:cubicBezTo>
                      <a:pt x="13" y="51"/>
                      <a:pt x="13" y="58"/>
                      <a:pt x="19" y="71"/>
                    </a:cubicBezTo>
                    <a:cubicBezTo>
                      <a:pt x="19" y="84"/>
                      <a:pt x="26" y="84"/>
                      <a:pt x="32" y="84"/>
                    </a:cubicBezTo>
                    <a:cubicBezTo>
                      <a:pt x="39" y="84"/>
                      <a:pt x="45" y="84"/>
                      <a:pt x="52" y="90"/>
                    </a:cubicBezTo>
                    <a:cubicBezTo>
                      <a:pt x="58" y="90"/>
                      <a:pt x="64" y="103"/>
                      <a:pt x="77" y="97"/>
                    </a:cubicBezTo>
                    <a:cubicBezTo>
                      <a:pt x="84" y="97"/>
                      <a:pt x="90" y="77"/>
                      <a:pt x="90" y="71"/>
                    </a:cubicBezTo>
                    <a:cubicBezTo>
                      <a:pt x="84" y="71"/>
                      <a:pt x="84" y="71"/>
                      <a:pt x="84" y="71"/>
                    </a:cubicBezTo>
                    <a:lnTo>
                      <a:pt x="90" y="38"/>
                    </a:lnTo>
                  </a:path>
                </a:pathLst>
              </a:custGeom>
              <a:grpFill/>
              <a:ln w="28575" cap="flat" cmpd="sng">
                <a:solidFill>
                  <a:schemeClr val="bg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Lato Regular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68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6FC4272-D969-1B43-94C5-65E69C46069D}"/>
              </a:ext>
            </a:extLst>
          </p:cNvPr>
          <p:cNvGrpSpPr/>
          <p:nvPr/>
        </p:nvGrpSpPr>
        <p:grpSpPr>
          <a:xfrm>
            <a:off x="15315908" y="4720287"/>
            <a:ext cx="8410366" cy="4275425"/>
            <a:chOff x="3590289" y="3822458"/>
            <a:chExt cx="8410366" cy="42754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2B8AAC-4449-2348-8E46-C50A1F4F7687}"/>
                </a:ext>
              </a:extLst>
            </p:cNvPr>
            <p:cNvGrpSpPr/>
            <p:nvPr/>
          </p:nvGrpSpPr>
          <p:grpSpPr>
            <a:xfrm>
              <a:off x="3742689" y="3822458"/>
              <a:ext cx="8257966" cy="1499056"/>
              <a:chOff x="7339330" y="1023902"/>
              <a:chExt cx="8257966" cy="149905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C392F-8D8C-2744-84A5-7FCAB282F38B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825796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tx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FRANCE MAP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62195-E7CF-3544-8C2A-865665E2D74C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66A702-B236-D14D-81D5-BBDFFF3336DF}"/>
                  </a:ext>
                </a:extLst>
              </p:cNvPr>
              <p:cNvSpPr/>
              <p:nvPr/>
            </p:nvSpPr>
            <p:spPr>
              <a:xfrm>
                <a:off x="7422512" y="2426137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BA026AA6-E96A-5C45-88CA-90FFA96385FB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5721708"/>
              <a:ext cx="6772911" cy="2376175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533636-B96A-7D43-BAC6-0CA8AB94DB56}"/>
              </a:ext>
            </a:extLst>
          </p:cNvPr>
          <p:cNvGrpSpPr/>
          <p:nvPr/>
        </p:nvGrpSpPr>
        <p:grpSpPr>
          <a:xfrm>
            <a:off x="1581557" y="10672454"/>
            <a:ext cx="11955630" cy="1628010"/>
            <a:chOff x="11250892" y="8688849"/>
            <a:chExt cx="11955630" cy="162801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4A7E2BA-A85B-D34B-BF51-5D34414D1CDB}"/>
                </a:ext>
              </a:extLst>
            </p:cNvPr>
            <p:cNvGrpSpPr/>
            <p:nvPr/>
          </p:nvGrpSpPr>
          <p:grpSpPr>
            <a:xfrm>
              <a:off x="11250892" y="8688849"/>
              <a:ext cx="5702113" cy="1628010"/>
              <a:chOff x="1581557" y="8009744"/>
              <a:chExt cx="5702113" cy="1628010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23C552F-2767-024A-B9F8-28A4D91D0B3B}"/>
                  </a:ext>
                </a:extLst>
              </p:cNvPr>
              <p:cNvSpPr txBox="1"/>
              <p:nvPr/>
            </p:nvSpPr>
            <p:spPr>
              <a:xfrm>
                <a:off x="2478242" y="8009744"/>
                <a:ext cx="4805428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09F1F0-9793-7443-88D7-D6FB90A1AFBF}"/>
                  </a:ext>
                </a:extLst>
              </p:cNvPr>
              <p:cNvSpPr/>
              <p:nvPr/>
            </p:nvSpPr>
            <p:spPr>
              <a:xfrm>
                <a:off x="1581557" y="8183183"/>
                <a:ext cx="354807" cy="354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B5D6906-D703-1141-8B29-44F946D7D450}"/>
                </a:ext>
              </a:extLst>
            </p:cNvPr>
            <p:cNvGrpSpPr/>
            <p:nvPr/>
          </p:nvGrpSpPr>
          <p:grpSpPr>
            <a:xfrm>
              <a:off x="17504410" y="8688849"/>
              <a:ext cx="5702112" cy="1628010"/>
              <a:chOff x="1581557" y="10297032"/>
              <a:chExt cx="5702112" cy="162801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C0970A2-F339-FB47-891A-D4DA8C937B6F}"/>
                  </a:ext>
                </a:extLst>
              </p:cNvPr>
              <p:cNvSpPr txBox="1"/>
              <p:nvPr/>
            </p:nvSpPr>
            <p:spPr>
              <a:xfrm>
                <a:off x="2478242" y="10297032"/>
                <a:ext cx="4805427" cy="162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latin typeface="Roboto Light" panose="02000000000000000000" pitchFamily="2" charset="0"/>
                    <a:ea typeface="Roboto Light" panose="02000000000000000000" pitchFamily="2" charset="0"/>
                    <a:cs typeface="Lato Light" panose="020F0502020204030203" pitchFamily="34" charset="0"/>
                  </a:rPr>
                  <a:t>To get your company’s name out there, you need to make sure you promote.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0F0723C-D8A7-1642-AE42-5ACCE0A1602E}"/>
                  </a:ext>
                </a:extLst>
              </p:cNvPr>
              <p:cNvSpPr/>
              <p:nvPr/>
            </p:nvSpPr>
            <p:spPr>
              <a:xfrm>
                <a:off x="1581557" y="10486669"/>
                <a:ext cx="354807" cy="354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82A32C6-E38F-D448-8369-36C719CA1D30}"/>
              </a:ext>
            </a:extLst>
          </p:cNvPr>
          <p:cNvGrpSpPr/>
          <p:nvPr/>
        </p:nvGrpSpPr>
        <p:grpSpPr>
          <a:xfrm>
            <a:off x="2288831" y="1450168"/>
            <a:ext cx="8519899" cy="8246835"/>
            <a:chOff x="10672937" y="2878775"/>
            <a:chExt cx="10083703" cy="9760520"/>
          </a:xfrm>
          <a:solidFill>
            <a:srgbClr val="F2F2F2"/>
          </a:solidFill>
        </p:grpSpPr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9A248D75-0AD6-6344-9B19-5B0A2DA5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2533" y="9403150"/>
              <a:ext cx="2314292" cy="2724339"/>
            </a:xfrm>
            <a:custGeom>
              <a:avLst/>
              <a:gdLst>
                <a:gd name="T0" fmla="*/ 2580 w 4505"/>
                <a:gd name="T1" fmla="*/ 340 h 5305"/>
                <a:gd name="T2" fmla="*/ 2972 w 4505"/>
                <a:gd name="T3" fmla="*/ 334 h 5305"/>
                <a:gd name="T4" fmla="*/ 4084 w 4505"/>
                <a:gd name="T5" fmla="*/ 1345 h 5305"/>
                <a:gd name="T6" fmla="*/ 4423 w 4505"/>
                <a:gd name="T7" fmla="*/ 1684 h 5305"/>
                <a:gd name="T8" fmla="*/ 3186 w 4505"/>
                <a:gd name="T9" fmla="*/ 804 h 5305"/>
                <a:gd name="T10" fmla="*/ 2645 w 4505"/>
                <a:gd name="T11" fmla="*/ 400 h 5305"/>
                <a:gd name="T12" fmla="*/ 2330 w 4505"/>
                <a:gd name="T13" fmla="*/ 25 h 5305"/>
                <a:gd name="T14" fmla="*/ 1902 w 4505"/>
                <a:gd name="T15" fmla="*/ 631 h 5305"/>
                <a:gd name="T16" fmla="*/ 2384 w 4505"/>
                <a:gd name="T17" fmla="*/ 1660 h 5305"/>
                <a:gd name="T18" fmla="*/ 2520 w 4505"/>
                <a:gd name="T19" fmla="*/ 1928 h 5305"/>
                <a:gd name="T20" fmla="*/ 1396 w 4505"/>
                <a:gd name="T21" fmla="*/ 2837 h 5305"/>
                <a:gd name="T22" fmla="*/ 809 w 4505"/>
                <a:gd name="T23" fmla="*/ 3182 h 5305"/>
                <a:gd name="T24" fmla="*/ 48 w 4505"/>
                <a:gd name="T25" fmla="*/ 3432 h 5305"/>
                <a:gd name="T26" fmla="*/ 458 w 4505"/>
                <a:gd name="T27" fmla="*/ 4151 h 5305"/>
                <a:gd name="T28" fmla="*/ 803 w 4505"/>
                <a:gd name="T29" fmla="*/ 4615 h 5305"/>
                <a:gd name="T30" fmla="*/ 18 w 4505"/>
                <a:gd name="T31" fmla="*/ 4971 h 5305"/>
                <a:gd name="T32" fmla="*/ 684 w 4505"/>
                <a:gd name="T33" fmla="*/ 5108 h 5305"/>
                <a:gd name="T34" fmla="*/ 1403 w 4505"/>
                <a:gd name="T35" fmla="*/ 5162 h 5305"/>
                <a:gd name="T36" fmla="*/ 1694 w 4505"/>
                <a:gd name="T37" fmla="*/ 5025 h 5305"/>
                <a:gd name="T38" fmla="*/ 2164 w 4505"/>
                <a:gd name="T39" fmla="*/ 5084 h 5305"/>
                <a:gd name="T40" fmla="*/ 1955 w 4505"/>
                <a:gd name="T41" fmla="*/ 4734 h 5305"/>
                <a:gd name="T42" fmla="*/ 1795 w 4505"/>
                <a:gd name="T43" fmla="*/ 4157 h 5305"/>
                <a:gd name="T44" fmla="*/ 1908 w 4505"/>
                <a:gd name="T45" fmla="*/ 3955 h 5305"/>
                <a:gd name="T46" fmla="*/ 2294 w 4505"/>
                <a:gd name="T47" fmla="*/ 3336 h 5305"/>
                <a:gd name="T48" fmla="*/ 2633 w 4505"/>
                <a:gd name="T49" fmla="*/ 3265 h 5305"/>
                <a:gd name="T50" fmla="*/ 2829 w 4505"/>
                <a:gd name="T51" fmla="*/ 3099 h 5305"/>
                <a:gd name="T52" fmla="*/ 3246 w 4505"/>
                <a:gd name="T53" fmla="*/ 2754 h 5305"/>
                <a:gd name="T54" fmla="*/ 3840 w 4505"/>
                <a:gd name="T55" fmla="*/ 2974 h 5305"/>
                <a:gd name="T56" fmla="*/ 4054 w 4505"/>
                <a:gd name="T57" fmla="*/ 2694 h 5305"/>
                <a:gd name="T58" fmla="*/ 4494 w 4505"/>
                <a:gd name="T59" fmla="*/ 1987 h 5305"/>
                <a:gd name="T60" fmla="*/ 4292 w 4505"/>
                <a:gd name="T61" fmla="*/ 2290 h 5305"/>
                <a:gd name="T62" fmla="*/ 3941 w 4505"/>
                <a:gd name="T63" fmla="*/ 2944 h 5305"/>
                <a:gd name="T64" fmla="*/ 3412 w 4505"/>
                <a:gd name="T65" fmla="*/ 2837 h 5305"/>
                <a:gd name="T66" fmla="*/ 2996 w 4505"/>
                <a:gd name="T67" fmla="*/ 2998 h 5305"/>
                <a:gd name="T68" fmla="*/ 2639 w 4505"/>
                <a:gd name="T69" fmla="*/ 3152 h 5305"/>
                <a:gd name="T70" fmla="*/ 2556 w 4505"/>
                <a:gd name="T71" fmla="*/ 3319 h 5305"/>
                <a:gd name="T72" fmla="*/ 2152 w 4505"/>
                <a:gd name="T73" fmla="*/ 3556 h 5305"/>
                <a:gd name="T74" fmla="*/ 1932 w 4505"/>
                <a:gd name="T75" fmla="*/ 4044 h 5305"/>
                <a:gd name="T76" fmla="*/ 1807 w 4505"/>
                <a:gd name="T77" fmla="*/ 4157 h 5305"/>
                <a:gd name="T78" fmla="*/ 1973 w 4505"/>
                <a:gd name="T79" fmla="*/ 4734 h 5305"/>
                <a:gd name="T80" fmla="*/ 2175 w 4505"/>
                <a:gd name="T81" fmla="*/ 5090 h 5305"/>
                <a:gd name="T82" fmla="*/ 1694 w 4505"/>
                <a:gd name="T83" fmla="*/ 5043 h 5305"/>
                <a:gd name="T84" fmla="*/ 1385 w 4505"/>
                <a:gd name="T85" fmla="*/ 5168 h 5305"/>
                <a:gd name="T86" fmla="*/ 684 w 4505"/>
                <a:gd name="T87" fmla="*/ 5120 h 5305"/>
                <a:gd name="T88" fmla="*/ 0 w 4505"/>
                <a:gd name="T89" fmla="*/ 4984 h 5305"/>
                <a:gd name="T90" fmla="*/ 625 w 4505"/>
                <a:gd name="T91" fmla="*/ 4508 h 5305"/>
                <a:gd name="T92" fmla="*/ 458 w 4505"/>
                <a:gd name="T93" fmla="*/ 4020 h 5305"/>
                <a:gd name="T94" fmla="*/ 601 w 4505"/>
                <a:gd name="T95" fmla="*/ 3200 h 5305"/>
                <a:gd name="T96" fmla="*/ 1385 w 4505"/>
                <a:gd name="T97" fmla="*/ 2950 h 5305"/>
                <a:gd name="T98" fmla="*/ 1831 w 4505"/>
                <a:gd name="T99" fmla="*/ 2605 h 5305"/>
                <a:gd name="T100" fmla="*/ 2508 w 4505"/>
                <a:gd name="T101" fmla="*/ 1933 h 5305"/>
                <a:gd name="T102" fmla="*/ 1896 w 4505"/>
                <a:gd name="T103" fmla="*/ 637 h 5305"/>
                <a:gd name="T104" fmla="*/ 2080 w 4505"/>
                <a:gd name="T105" fmla="*/ 203 h 5305"/>
                <a:gd name="T106" fmla="*/ 2325 w 4505"/>
                <a:gd name="T107" fmla="*/ 0 h 5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05" h="5305">
                  <a:moveTo>
                    <a:pt x="2376" y="0"/>
                  </a:moveTo>
                  <a:cubicBezTo>
                    <a:pt x="2406" y="18"/>
                    <a:pt x="2439" y="53"/>
                    <a:pt x="2473" y="91"/>
                  </a:cubicBezTo>
                  <a:cubicBezTo>
                    <a:pt x="2514" y="144"/>
                    <a:pt x="2556" y="209"/>
                    <a:pt x="2556" y="245"/>
                  </a:cubicBezTo>
                  <a:cubicBezTo>
                    <a:pt x="2556" y="275"/>
                    <a:pt x="2562" y="316"/>
                    <a:pt x="2580" y="340"/>
                  </a:cubicBezTo>
                  <a:cubicBezTo>
                    <a:pt x="2598" y="370"/>
                    <a:pt x="2621" y="388"/>
                    <a:pt x="2645" y="388"/>
                  </a:cubicBezTo>
                  <a:cubicBezTo>
                    <a:pt x="2657" y="388"/>
                    <a:pt x="2669" y="382"/>
                    <a:pt x="2681" y="370"/>
                  </a:cubicBezTo>
                  <a:cubicBezTo>
                    <a:pt x="2722" y="328"/>
                    <a:pt x="2782" y="310"/>
                    <a:pt x="2841" y="310"/>
                  </a:cubicBezTo>
                  <a:cubicBezTo>
                    <a:pt x="2889" y="310"/>
                    <a:pt x="2930" y="316"/>
                    <a:pt x="2972" y="334"/>
                  </a:cubicBezTo>
                  <a:cubicBezTo>
                    <a:pt x="3067" y="376"/>
                    <a:pt x="3162" y="715"/>
                    <a:pt x="3198" y="798"/>
                  </a:cubicBezTo>
                  <a:cubicBezTo>
                    <a:pt x="3228" y="875"/>
                    <a:pt x="3382" y="1006"/>
                    <a:pt x="3465" y="1190"/>
                  </a:cubicBezTo>
                  <a:cubicBezTo>
                    <a:pt x="3549" y="1375"/>
                    <a:pt x="3638" y="1369"/>
                    <a:pt x="3727" y="1375"/>
                  </a:cubicBezTo>
                  <a:cubicBezTo>
                    <a:pt x="3810" y="1375"/>
                    <a:pt x="3971" y="1345"/>
                    <a:pt x="4084" y="1345"/>
                  </a:cubicBezTo>
                  <a:cubicBezTo>
                    <a:pt x="4197" y="1351"/>
                    <a:pt x="4363" y="1553"/>
                    <a:pt x="4435" y="1672"/>
                  </a:cubicBezTo>
                  <a:cubicBezTo>
                    <a:pt x="4467" y="1726"/>
                    <a:pt x="4491" y="1772"/>
                    <a:pt x="4504" y="1817"/>
                  </a:cubicBezTo>
                  <a:lnTo>
                    <a:pt x="4504" y="1873"/>
                  </a:lnTo>
                  <a:cubicBezTo>
                    <a:pt x="4497" y="1814"/>
                    <a:pt x="4468" y="1760"/>
                    <a:pt x="4423" y="1684"/>
                  </a:cubicBezTo>
                  <a:cubicBezTo>
                    <a:pt x="4357" y="1559"/>
                    <a:pt x="4179" y="1357"/>
                    <a:pt x="4084" y="1363"/>
                  </a:cubicBezTo>
                  <a:cubicBezTo>
                    <a:pt x="3971" y="1363"/>
                    <a:pt x="3816" y="1386"/>
                    <a:pt x="3727" y="1386"/>
                  </a:cubicBezTo>
                  <a:cubicBezTo>
                    <a:pt x="3638" y="1386"/>
                    <a:pt x="3531" y="1386"/>
                    <a:pt x="3454" y="1196"/>
                  </a:cubicBezTo>
                  <a:cubicBezTo>
                    <a:pt x="3370" y="1012"/>
                    <a:pt x="3216" y="887"/>
                    <a:pt x="3186" y="804"/>
                  </a:cubicBezTo>
                  <a:cubicBezTo>
                    <a:pt x="3150" y="721"/>
                    <a:pt x="3049" y="382"/>
                    <a:pt x="2966" y="346"/>
                  </a:cubicBezTo>
                  <a:cubicBezTo>
                    <a:pt x="2925" y="334"/>
                    <a:pt x="2883" y="322"/>
                    <a:pt x="2841" y="322"/>
                  </a:cubicBezTo>
                  <a:cubicBezTo>
                    <a:pt x="2788" y="322"/>
                    <a:pt x="2728" y="340"/>
                    <a:pt x="2693" y="376"/>
                  </a:cubicBezTo>
                  <a:cubicBezTo>
                    <a:pt x="2675" y="394"/>
                    <a:pt x="2657" y="400"/>
                    <a:pt x="2645" y="400"/>
                  </a:cubicBezTo>
                  <a:cubicBezTo>
                    <a:pt x="2580" y="400"/>
                    <a:pt x="2538" y="316"/>
                    <a:pt x="2538" y="245"/>
                  </a:cubicBezTo>
                  <a:cubicBezTo>
                    <a:pt x="2538" y="215"/>
                    <a:pt x="2502" y="156"/>
                    <a:pt x="2461" y="102"/>
                  </a:cubicBezTo>
                  <a:cubicBezTo>
                    <a:pt x="2413" y="49"/>
                    <a:pt x="2360" y="1"/>
                    <a:pt x="2342" y="1"/>
                  </a:cubicBezTo>
                  <a:cubicBezTo>
                    <a:pt x="2336" y="7"/>
                    <a:pt x="2330" y="7"/>
                    <a:pt x="2330" y="25"/>
                  </a:cubicBezTo>
                  <a:cubicBezTo>
                    <a:pt x="2330" y="138"/>
                    <a:pt x="2181" y="215"/>
                    <a:pt x="2080" y="215"/>
                  </a:cubicBezTo>
                  <a:cubicBezTo>
                    <a:pt x="2056" y="215"/>
                    <a:pt x="2015" y="269"/>
                    <a:pt x="1973" y="340"/>
                  </a:cubicBezTo>
                  <a:cubicBezTo>
                    <a:pt x="1932" y="411"/>
                    <a:pt x="1890" y="501"/>
                    <a:pt x="1860" y="578"/>
                  </a:cubicBezTo>
                  <a:cubicBezTo>
                    <a:pt x="1878" y="602"/>
                    <a:pt x="1890" y="620"/>
                    <a:pt x="1902" y="631"/>
                  </a:cubicBezTo>
                  <a:cubicBezTo>
                    <a:pt x="1973" y="703"/>
                    <a:pt x="2080" y="994"/>
                    <a:pt x="2086" y="1238"/>
                  </a:cubicBezTo>
                  <a:cubicBezTo>
                    <a:pt x="2086" y="1357"/>
                    <a:pt x="2134" y="1464"/>
                    <a:pt x="2199" y="1541"/>
                  </a:cubicBezTo>
                  <a:cubicBezTo>
                    <a:pt x="2265" y="1612"/>
                    <a:pt x="2336" y="1660"/>
                    <a:pt x="2378" y="1660"/>
                  </a:cubicBezTo>
                  <a:cubicBezTo>
                    <a:pt x="2378" y="1660"/>
                    <a:pt x="2378" y="1660"/>
                    <a:pt x="2384" y="1660"/>
                  </a:cubicBezTo>
                  <a:lnTo>
                    <a:pt x="2384" y="1666"/>
                  </a:lnTo>
                  <a:cubicBezTo>
                    <a:pt x="2384" y="1666"/>
                    <a:pt x="2378" y="1690"/>
                    <a:pt x="2378" y="1719"/>
                  </a:cubicBezTo>
                  <a:cubicBezTo>
                    <a:pt x="2378" y="1779"/>
                    <a:pt x="2395" y="1880"/>
                    <a:pt x="2520" y="1922"/>
                  </a:cubicBezTo>
                  <a:lnTo>
                    <a:pt x="2520" y="1928"/>
                  </a:lnTo>
                  <a:cubicBezTo>
                    <a:pt x="2520" y="1928"/>
                    <a:pt x="2360" y="2314"/>
                    <a:pt x="2211" y="2350"/>
                  </a:cubicBezTo>
                  <a:cubicBezTo>
                    <a:pt x="2068" y="2379"/>
                    <a:pt x="1985" y="2397"/>
                    <a:pt x="1985" y="2462"/>
                  </a:cubicBezTo>
                  <a:cubicBezTo>
                    <a:pt x="1985" y="2546"/>
                    <a:pt x="1783" y="2706"/>
                    <a:pt x="1450" y="2712"/>
                  </a:cubicBezTo>
                  <a:cubicBezTo>
                    <a:pt x="1438" y="2724"/>
                    <a:pt x="1396" y="2778"/>
                    <a:pt x="1396" y="2837"/>
                  </a:cubicBezTo>
                  <a:cubicBezTo>
                    <a:pt x="1396" y="2861"/>
                    <a:pt x="1403" y="2903"/>
                    <a:pt x="1403" y="2950"/>
                  </a:cubicBezTo>
                  <a:cubicBezTo>
                    <a:pt x="1403" y="3051"/>
                    <a:pt x="1379" y="3182"/>
                    <a:pt x="1230" y="3182"/>
                  </a:cubicBezTo>
                  <a:cubicBezTo>
                    <a:pt x="1087" y="3182"/>
                    <a:pt x="1022" y="3152"/>
                    <a:pt x="945" y="3152"/>
                  </a:cubicBezTo>
                  <a:cubicBezTo>
                    <a:pt x="904" y="3152"/>
                    <a:pt x="863" y="3158"/>
                    <a:pt x="809" y="3182"/>
                  </a:cubicBezTo>
                  <a:cubicBezTo>
                    <a:pt x="744" y="3206"/>
                    <a:pt x="672" y="3212"/>
                    <a:pt x="601" y="3212"/>
                  </a:cubicBezTo>
                  <a:cubicBezTo>
                    <a:pt x="470" y="3212"/>
                    <a:pt x="333" y="3188"/>
                    <a:pt x="244" y="3188"/>
                  </a:cubicBezTo>
                  <a:cubicBezTo>
                    <a:pt x="197" y="3188"/>
                    <a:pt x="149" y="3218"/>
                    <a:pt x="107" y="3259"/>
                  </a:cubicBezTo>
                  <a:cubicBezTo>
                    <a:pt x="72" y="3307"/>
                    <a:pt x="48" y="3366"/>
                    <a:pt x="48" y="3432"/>
                  </a:cubicBezTo>
                  <a:cubicBezTo>
                    <a:pt x="48" y="3485"/>
                    <a:pt x="66" y="3539"/>
                    <a:pt x="107" y="3580"/>
                  </a:cubicBezTo>
                  <a:cubicBezTo>
                    <a:pt x="244" y="3717"/>
                    <a:pt x="476" y="3741"/>
                    <a:pt x="476" y="4020"/>
                  </a:cubicBezTo>
                  <a:cubicBezTo>
                    <a:pt x="476" y="4056"/>
                    <a:pt x="470" y="4103"/>
                    <a:pt x="464" y="4151"/>
                  </a:cubicBezTo>
                  <a:cubicBezTo>
                    <a:pt x="458" y="4151"/>
                    <a:pt x="458" y="4151"/>
                    <a:pt x="458" y="4151"/>
                  </a:cubicBezTo>
                  <a:cubicBezTo>
                    <a:pt x="458" y="4151"/>
                    <a:pt x="339" y="4264"/>
                    <a:pt x="339" y="4323"/>
                  </a:cubicBezTo>
                  <a:cubicBezTo>
                    <a:pt x="339" y="4353"/>
                    <a:pt x="381" y="4383"/>
                    <a:pt x="440" y="4412"/>
                  </a:cubicBezTo>
                  <a:cubicBezTo>
                    <a:pt x="500" y="4442"/>
                    <a:pt x="577" y="4466"/>
                    <a:pt x="631" y="4496"/>
                  </a:cubicBezTo>
                  <a:cubicBezTo>
                    <a:pt x="738" y="4555"/>
                    <a:pt x="797" y="4615"/>
                    <a:pt x="803" y="4615"/>
                  </a:cubicBezTo>
                  <a:lnTo>
                    <a:pt x="803" y="4621"/>
                  </a:lnTo>
                  <a:cubicBezTo>
                    <a:pt x="803" y="4626"/>
                    <a:pt x="797" y="4626"/>
                    <a:pt x="797" y="4626"/>
                  </a:cubicBezTo>
                  <a:cubicBezTo>
                    <a:pt x="797" y="4626"/>
                    <a:pt x="547" y="4680"/>
                    <a:pt x="458" y="4680"/>
                  </a:cubicBezTo>
                  <a:cubicBezTo>
                    <a:pt x="399" y="4680"/>
                    <a:pt x="185" y="4882"/>
                    <a:pt x="18" y="4971"/>
                  </a:cubicBezTo>
                  <a:cubicBezTo>
                    <a:pt x="60" y="4983"/>
                    <a:pt x="119" y="5013"/>
                    <a:pt x="220" y="5108"/>
                  </a:cubicBezTo>
                  <a:cubicBezTo>
                    <a:pt x="298" y="5191"/>
                    <a:pt x="333" y="5221"/>
                    <a:pt x="363" y="5221"/>
                  </a:cubicBezTo>
                  <a:cubicBezTo>
                    <a:pt x="393" y="5221"/>
                    <a:pt x="440" y="5185"/>
                    <a:pt x="565" y="5132"/>
                  </a:cubicBezTo>
                  <a:cubicBezTo>
                    <a:pt x="601" y="5114"/>
                    <a:pt x="642" y="5108"/>
                    <a:pt x="684" y="5108"/>
                  </a:cubicBezTo>
                  <a:cubicBezTo>
                    <a:pt x="922" y="5108"/>
                    <a:pt x="1224" y="5304"/>
                    <a:pt x="1266" y="5298"/>
                  </a:cubicBezTo>
                  <a:cubicBezTo>
                    <a:pt x="1284" y="5304"/>
                    <a:pt x="1307" y="5269"/>
                    <a:pt x="1325" y="5233"/>
                  </a:cubicBezTo>
                  <a:cubicBezTo>
                    <a:pt x="1343" y="5197"/>
                    <a:pt x="1355" y="5156"/>
                    <a:pt x="1385" y="5156"/>
                  </a:cubicBezTo>
                  <a:cubicBezTo>
                    <a:pt x="1391" y="5156"/>
                    <a:pt x="1396" y="5162"/>
                    <a:pt x="1403" y="5162"/>
                  </a:cubicBezTo>
                  <a:cubicBezTo>
                    <a:pt x="1414" y="5180"/>
                    <a:pt x="1426" y="5180"/>
                    <a:pt x="1444" y="5180"/>
                  </a:cubicBezTo>
                  <a:cubicBezTo>
                    <a:pt x="1456" y="5180"/>
                    <a:pt x="1468" y="5180"/>
                    <a:pt x="1480" y="5173"/>
                  </a:cubicBezTo>
                  <a:cubicBezTo>
                    <a:pt x="1492" y="5168"/>
                    <a:pt x="1498" y="5168"/>
                    <a:pt x="1498" y="5168"/>
                  </a:cubicBezTo>
                  <a:cubicBezTo>
                    <a:pt x="1593" y="5043"/>
                    <a:pt x="1670" y="5025"/>
                    <a:pt x="1694" y="5025"/>
                  </a:cubicBezTo>
                  <a:cubicBezTo>
                    <a:pt x="1700" y="5025"/>
                    <a:pt x="1700" y="5025"/>
                    <a:pt x="1706" y="5031"/>
                  </a:cubicBezTo>
                  <a:cubicBezTo>
                    <a:pt x="1860" y="5090"/>
                    <a:pt x="1973" y="5108"/>
                    <a:pt x="2045" y="5108"/>
                  </a:cubicBezTo>
                  <a:cubicBezTo>
                    <a:pt x="2092" y="5108"/>
                    <a:pt x="2122" y="5102"/>
                    <a:pt x="2140" y="5096"/>
                  </a:cubicBezTo>
                  <a:lnTo>
                    <a:pt x="2164" y="5084"/>
                  </a:lnTo>
                  <a:cubicBezTo>
                    <a:pt x="2169" y="5078"/>
                    <a:pt x="2169" y="5072"/>
                    <a:pt x="2169" y="5061"/>
                  </a:cubicBezTo>
                  <a:cubicBezTo>
                    <a:pt x="2169" y="5001"/>
                    <a:pt x="2110" y="4894"/>
                    <a:pt x="2062" y="4846"/>
                  </a:cubicBezTo>
                  <a:cubicBezTo>
                    <a:pt x="2039" y="4823"/>
                    <a:pt x="2009" y="4811"/>
                    <a:pt x="1991" y="4799"/>
                  </a:cubicBezTo>
                  <a:cubicBezTo>
                    <a:pt x="1973" y="4787"/>
                    <a:pt x="1955" y="4769"/>
                    <a:pt x="1955" y="4734"/>
                  </a:cubicBezTo>
                  <a:cubicBezTo>
                    <a:pt x="1955" y="4668"/>
                    <a:pt x="1908" y="4531"/>
                    <a:pt x="1908" y="4502"/>
                  </a:cubicBezTo>
                  <a:cubicBezTo>
                    <a:pt x="1908" y="4478"/>
                    <a:pt x="1932" y="4407"/>
                    <a:pt x="1932" y="4341"/>
                  </a:cubicBezTo>
                  <a:cubicBezTo>
                    <a:pt x="1932" y="4317"/>
                    <a:pt x="1932" y="4294"/>
                    <a:pt x="1920" y="4282"/>
                  </a:cubicBezTo>
                  <a:cubicBezTo>
                    <a:pt x="1890" y="4222"/>
                    <a:pt x="1795" y="4234"/>
                    <a:pt x="1795" y="4157"/>
                  </a:cubicBezTo>
                  <a:cubicBezTo>
                    <a:pt x="1795" y="4145"/>
                    <a:pt x="1795" y="4133"/>
                    <a:pt x="1801" y="4115"/>
                  </a:cubicBezTo>
                  <a:cubicBezTo>
                    <a:pt x="1825" y="4044"/>
                    <a:pt x="1854" y="4026"/>
                    <a:pt x="1884" y="4026"/>
                  </a:cubicBezTo>
                  <a:cubicBezTo>
                    <a:pt x="1896" y="4026"/>
                    <a:pt x="1908" y="4026"/>
                    <a:pt x="1920" y="4032"/>
                  </a:cubicBezTo>
                  <a:cubicBezTo>
                    <a:pt x="1914" y="4002"/>
                    <a:pt x="1908" y="3979"/>
                    <a:pt x="1908" y="3955"/>
                  </a:cubicBezTo>
                  <a:cubicBezTo>
                    <a:pt x="1908" y="3842"/>
                    <a:pt x="1961" y="3741"/>
                    <a:pt x="2015" y="3663"/>
                  </a:cubicBezTo>
                  <a:cubicBezTo>
                    <a:pt x="2074" y="3592"/>
                    <a:pt x="2128" y="3545"/>
                    <a:pt x="2152" y="3545"/>
                  </a:cubicBezTo>
                  <a:cubicBezTo>
                    <a:pt x="2164" y="3545"/>
                    <a:pt x="2175" y="3515"/>
                    <a:pt x="2193" y="3467"/>
                  </a:cubicBezTo>
                  <a:cubicBezTo>
                    <a:pt x="2217" y="3426"/>
                    <a:pt x="2247" y="3372"/>
                    <a:pt x="2294" y="3336"/>
                  </a:cubicBezTo>
                  <a:cubicBezTo>
                    <a:pt x="2336" y="3307"/>
                    <a:pt x="2395" y="3301"/>
                    <a:pt x="2449" y="3301"/>
                  </a:cubicBezTo>
                  <a:lnTo>
                    <a:pt x="2556" y="3301"/>
                  </a:lnTo>
                  <a:cubicBezTo>
                    <a:pt x="2586" y="3301"/>
                    <a:pt x="2609" y="3301"/>
                    <a:pt x="2621" y="3289"/>
                  </a:cubicBezTo>
                  <a:cubicBezTo>
                    <a:pt x="2627" y="3283"/>
                    <a:pt x="2627" y="3277"/>
                    <a:pt x="2633" y="3265"/>
                  </a:cubicBezTo>
                  <a:cubicBezTo>
                    <a:pt x="2633" y="3247"/>
                    <a:pt x="2609" y="3218"/>
                    <a:pt x="2609" y="3188"/>
                  </a:cubicBezTo>
                  <a:cubicBezTo>
                    <a:pt x="2609" y="3170"/>
                    <a:pt x="2615" y="3158"/>
                    <a:pt x="2633" y="3140"/>
                  </a:cubicBezTo>
                  <a:cubicBezTo>
                    <a:pt x="2669" y="3105"/>
                    <a:pt x="2740" y="3099"/>
                    <a:pt x="2788" y="3099"/>
                  </a:cubicBezTo>
                  <a:lnTo>
                    <a:pt x="2829" y="3099"/>
                  </a:lnTo>
                  <a:cubicBezTo>
                    <a:pt x="2835" y="3099"/>
                    <a:pt x="2859" y="3075"/>
                    <a:pt x="2889" y="3051"/>
                  </a:cubicBezTo>
                  <a:cubicBezTo>
                    <a:pt x="2919" y="3021"/>
                    <a:pt x="2954" y="2992"/>
                    <a:pt x="2990" y="2986"/>
                  </a:cubicBezTo>
                  <a:cubicBezTo>
                    <a:pt x="3014" y="2980"/>
                    <a:pt x="3037" y="2932"/>
                    <a:pt x="3073" y="2879"/>
                  </a:cubicBezTo>
                  <a:cubicBezTo>
                    <a:pt x="3103" y="2825"/>
                    <a:pt x="3156" y="2766"/>
                    <a:pt x="3246" y="2754"/>
                  </a:cubicBezTo>
                  <a:cubicBezTo>
                    <a:pt x="3258" y="2748"/>
                    <a:pt x="3269" y="2748"/>
                    <a:pt x="3281" y="2748"/>
                  </a:cubicBezTo>
                  <a:cubicBezTo>
                    <a:pt x="3353" y="2748"/>
                    <a:pt x="3394" y="2790"/>
                    <a:pt x="3418" y="2831"/>
                  </a:cubicBezTo>
                  <a:cubicBezTo>
                    <a:pt x="3448" y="2867"/>
                    <a:pt x="3472" y="2903"/>
                    <a:pt x="3513" y="2903"/>
                  </a:cubicBezTo>
                  <a:cubicBezTo>
                    <a:pt x="3620" y="2903"/>
                    <a:pt x="3816" y="2974"/>
                    <a:pt x="3840" y="2974"/>
                  </a:cubicBezTo>
                  <a:cubicBezTo>
                    <a:pt x="3864" y="2974"/>
                    <a:pt x="3870" y="2950"/>
                    <a:pt x="3870" y="2950"/>
                  </a:cubicBezTo>
                  <a:cubicBezTo>
                    <a:pt x="3870" y="2944"/>
                    <a:pt x="3870" y="2944"/>
                    <a:pt x="3876" y="2944"/>
                  </a:cubicBezTo>
                  <a:cubicBezTo>
                    <a:pt x="3900" y="2938"/>
                    <a:pt x="3917" y="2932"/>
                    <a:pt x="3935" y="2932"/>
                  </a:cubicBezTo>
                  <a:cubicBezTo>
                    <a:pt x="3983" y="2825"/>
                    <a:pt x="4036" y="2718"/>
                    <a:pt x="4054" y="2694"/>
                  </a:cubicBezTo>
                  <a:cubicBezTo>
                    <a:pt x="4084" y="2665"/>
                    <a:pt x="4280" y="2462"/>
                    <a:pt x="4280" y="2326"/>
                  </a:cubicBezTo>
                  <a:lnTo>
                    <a:pt x="4280" y="2290"/>
                  </a:lnTo>
                  <a:cubicBezTo>
                    <a:pt x="4274" y="2278"/>
                    <a:pt x="4274" y="2266"/>
                    <a:pt x="4274" y="2255"/>
                  </a:cubicBezTo>
                  <a:cubicBezTo>
                    <a:pt x="4274" y="2130"/>
                    <a:pt x="4470" y="2088"/>
                    <a:pt x="4494" y="1987"/>
                  </a:cubicBezTo>
                  <a:cubicBezTo>
                    <a:pt x="4498" y="1968"/>
                    <a:pt x="4502" y="1951"/>
                    <a:pt x="4504" y="1934"/>
                  </a:cubicBezTo>
                  <a:lnTo>
                    <a:pt x="4504" y="2000"/>
                  </a:lnTo>
                  <a:cubicBezTo>
                    <a:pt x="4469" y="2108"/>
                    <a:pt x="4286" y="2145"/>
                    <a:pt x="4286" y="2255"/>
                  </a:cubicBezTo>
                  <a:cubicBezTo>
                    <a:pt x="4286" y="2266"/>
                    <a:pt x="4286" y="2278"/>
                    <a:pt x="4292" y="2290"/>
                  </a:cubicBezTo>
                  <a:cubicBezTo>
                    <a:pt x="4292" y="2302"/>
                    <a:pt x="4298" y="2314"/>
                    <a:pt x="4298" y="2326"/>
                  </a:cubicBezTo>
                  <a:cubicBezTo>
                    <a:pt x="4298" y="2474"/>
                    <a:pt x="4096" y="2671"/>
                    <a:pt x="4066" y="2706"/>
                  </a:cubicBezTo>
                  <a:cubicBezTo>
                    <a:pt x="4048" y="2718"/>
                    <a:pt x="3995" y="2837"/>
                    <a:pt x="3947" y="2938"/>
                  </a:cubicBezTo>
                  <a:cubicBezTo>
                    <a:pt x="3947" y="2944"/>
                    <a:pt x="3947" y="2944"/>
                    <a:pt x="3941" y="2944"/>
                  </a:cubicBezTo>
                  <a:cubicBezTo>
                    <a:pt x="3923" y="2944"/>
                    <a:pt x="3906" y="2950"/>
                    <a:pt x="3882" y="2956"/>
                  </a:cubicBezTo>
                  <a:cubicBezTo>
                    <a:pt x="3882" y="2968"/>
                    <a:pt x="3870" y="2986"/>
                    <a:pt x="3840" y="2992"/>
                  </a:cubicBezTo>
                  <a:cubicBezTo>
                    <a:pt x="3810" y="2986"/>
                    <a:pt x="3620" y="2920"/>
                    <a:pt x="3513" y="2920"/>
                  </a:cubicBezTo>
                  <a:cubicBezTo>
                    <a:pt x="3465" y="2920"/>
                    <a:pt x="3436" y="2879"/>
                    <a:pt x="3412" y="2837"/>
                  </a:cubicBezTo>
                  <a:cubicBezTo>
                    <a:pt x="3382" y="2801"/>
                    <a:pt x="3347" y="2766"/>
                    <a:pt x="3281" y="2766"/>
                  </a:cubicBezTo>
                  <a:lnTo>
                    <a:pt x="3246" y="2766"/>
                  </a:lnTo>
                  <a:cubicBezTo>
                    <a:pt x="3162" y="2784"/>
                    <a:pt x="3115" y="2837"/>
                    <a:pt x="3085" y="2885"/>
                  </a:cubicBezTo>
                  <a:cubicBezTo>
                    <a:pt x="3049" y="2938"/>
                    <a:pt x="3032" y="2992"/>
                    <a:pt x="2996" y="2998"/>
                  </a:cubicBezTo>
                  <a:cubicBezTo>
                    <a:pt x="2966" y="3004"/>
                    <a:pt x="2930" y="3033"/>
                    <a:pt x="2901" y="3057"/>
                  </a:cubicBezTo>
                  <a:cubicBezTo>
                    <a:pt x="2871" y="3087"/>
                    <a:pt x="2847" y="3111"/>
                    <a:pt x="2829" y="3111"/>
                  </a:cubicBezTo>
                  <a:lnTo>
                    <a:pt x="2788" y="3111"/>
                  </a:lnTo>
                  <a:cubicBezTo>
                    <a:pt x="2740" y="3111"/>
                    <a:pt x="2675" y="3117"/>
                    <a:pt x="2639" y="3152"/>
                  </a:cubicBezTo>
                  <a:cubicBezTo>
                    <a:pt x="2627" y="3164"/>
                    <a:pt x="2627" y="3176"/>
                    <a:pt x="2627" y="3188"/>
                  </a:cubicBezTo>
                  <a:cubicBezTo>
                    <a:pt x="2621" y="3212"/>
                    <a:pt x="2645" y="3235"/>
                    <a:pt x="2645" y="3265"/>
                  </a:cubicBezTo>
                  <a:cubicBezTo>
                    <a:pt x="2645" y="3277"/>
                    <a:pt x="2639" y="3289"/>
                    <a:pt x="2633" y="3301"/>
                  </a:cubicBezTo>
                  <a:cubicBezTo>
                    <a:pt x="2615" y="3313"/>
                    <a:pt x="2592" y="3319"/>
                    <a:pt x="2556" y="3319"/>
                  </a:cubicBezTo>
                  <a:cubicBezTo>
                    <a:pt x="2526" y="3319"/>
                    <a:pt x="2485" y="3313"/>
                    <a:pt x="2449" y="3313"/>
                  </a:cubicBezTo>
                  <a:cubicBezTo>
                    <a:pt x="2395" y="3313"/>
                    <a:pt x="2342" y="3319"/>
                    <a:pt x="2306" y="3348"/>
                  </a:cubicBezTo>
                  <a:cubicBezTo>
                    <a:pt x="2259" y="3384"/>
                    <a:pt x="2229" y="3432"/>
                    <a:pt x="2211" y="3473"/>
                  </a:cubicBezTo>
                  <a:cubicBezTo>
                    <a:pt x="2187" y="3515"/>
                    <a:pt x="2181" y="3556"/>
                    <a:pt x="2152" y="3556"/>
                  </a:cubicBezTo>
                  <a:cubicBezTo>
                    <a:pt x="2140" y="3556"/>
                    <a:pt x="2080" y="3598"/>
                    <a:pt x="2027" y="3675"/>
                  </a:cubicBezTo>
                  <a:cubicBezTo>
                    <a:pt x="1973" y="3747"/>
                    <a:pt x="1926" y="3848"/>
                    <a:pt x="1926" y="3955"/>
                  </a:cubicBezTo>
                  <a:cubicBezTo>
                    <a:pt x="1926" y="3979"/>
                    <a:pt x="1926" y="4008"/>
                    <a:pt x="1932" y="4038"/>
                  </a:cubicBezTo>
                  <a:lnTo>
                    <a:pt x="1932" y="4044"/>
                  </a:lnTo>
                  <a:lnTo>
                    <a:pt x="1926" y="4044"/>
                  </a:lnTo>
                  <a:cubicBezTo>
                    <a:pt x="1914" y="4044"/>
                    <a:pt x="1896" y="4038"/>
                    <a:pt x="1884" y="4038"/>
                  </a:cubicBezTo>
                  <a:cubicBezTo>
                    <a:pt x="1860" y="4038"/>
                    <a:pt x="1842" y="4050"/>
                    <a:pt x="1813" y="4121"/>
                  </a:cubicBezTo>
                  <a:cubicBezTo>
                    <a:pt x="1813" y="4133"/>
                    <a:pt x="1807" y="4145"/>
                    <a:pt x="1807" y="4157"/>
                  </a:cubicBezTo>
                  <a:cubicBezTo>
                    <a:pt x="1807" y="4216"/>
                    <a:pt x="1890" y="4210"/>
                    <a:pt x="1932" y="4270"/>
                  </a:cubicBezTo>
                  <a:cubicBezTo>
                    <a:pt x="1943" y="4294"/>
                    <a:pt x="1950" y="4317"/>
                    <a:pt x="1950" y="4341"/>
                  </a:cubicBezTo>
                  <a:cubicBezTo>
                    <a:pt x="1950" y="4407"/>
                    <a:pt x="1920" y="4484"/>
                    <a:pt x="1920" y="4502"/>
                  </a:cubicBezTo>
                  <a:cubicBezTo>
                    <a:pt x="1920" y="4525"/>
                    <a:pt x="1967" y="4668"/>
                    <a:pt x="1973" y="4734"/>
                  </a:cubicBezTo>
                  <a:cubicBezTo>
                    <a:pt x="1973" y="4769"/>
                    <a:pt x="1979" y="4775"/>
                    <a:pt x="1997" y="4787"/>
                  </a:cubicBezTo>
                  <a:cubicBezTo>
                    <a:pt x="2015" y="4799"/>
                    <a:pt x="2045" y="4811"/>
                    <a:pt x="2074" y="4841"/>
                  </a:cubicBezTo>
                  <a:cubicBezTo>
                    <a:pt x="2122" y="4888"/>
                    <a:pt x="2181" y="4989"/>
                    <a:pt x="2181" y="5061"/>
                  </a:cubicBezTo>
                  <a:cubicBezTo>
                    <a:pt x="2181" y="5072"/>
                    <a:pt x="2181" y="5084"/>
                    <a:pt x="2175" y="5090"/>
                  </a:cubicBezTo>
                  <a:lnTo>
                    <a:pt x="2175" y="5096"/>
                  </a:lnTo>
                  <a:cubicBezTo>
                    <a:pt x="2175" y="5096"/>
                    <a:pt x="2140" y="5120"/>
                    <a:pt x="2045" y="5120"/>
                  </a:cubicBezTo>
                  <a:cubicBezTo>
                    <a:pt x="1967" y="5120"/>
                    <a:pt x="1860" y="5102"/>
                    <a:pt x="1700" y="5043"/>
                  </a:cubicBezTo>
                  <a:lnTo>
                    <a:pt x="1694" y="5043"/>
                  </a:lnTo>
                  <a:cubicBezTo>
                    <a:pt x="1676" y="5043"/>
                    <a:pt x="1605" y="5049"/>
                    <a:pt x="1509" y="5173"/>
                  </a:cubicBezTo>
                  <a:cubicBezTo>
                    <a:pt x="1504" y="5173"/>
                    <a:pt x="1480" y="5197"/>
                    <a:pt x="1444" y="5197"/>
                  </a:cubicBezTo>
                  <a:cubicBezTo>
                    <a:pt x="1426" y="5197"/>
                    <a:pt x="1408" y="5191"/>
                    <a:pt x="1391" y="5173"/>
                  </a:cubicBezTo>
                  <a:lnTo>
                    <a:pt x="1385" y="5168"/>
                  </a:lnTo>
                  <a:cubicBezTo>
                    <a:pt x="1373" y="5168"/>
                    <a:pt x="1355" y="5203"/>
                    <a:pt x="1337" y="5239"/>
                  </a:cubicBezTo>
                  <a:cubicBezTo>
                    <a:pt x="1325" y="5265"/>
                    <a:pt x="1312" y="5290"/>
                    <a:pt x="1293" y="5304"/>
                  </a:cubicBezTo>
                  <a:lnTo>
                    <a:pt x="1231" y="5304"/>
                  </a:lnTo>
                  <a:cubicBezTo>
                    <a:pt x="1132" y="5261"/>
                    <a:pt x="884" y="5120"/>
                    <a:pt x="684" y="5120"/>
                  </a:cubicBezTo>
                  <a:cubicBezTo>
                    <a:pt x="642" y="5120"/>
                    <a:pt x="607" y="5126"/>
                    <a:pt x="571" y="5144"/>
                  </a:cubicBezTo>
                  <a:cubicBezTo>
                    <a:pt x="446" y="5197"/>
                    <a:pt x="405" y="5233"/>
                    <a:pt x="363" y="5233"/>
                  </a:cubicBezTo>
                  <a:cubicBezTo>
                    <a:pt x="321" y="5233"/>
                    <a:pt x="292" y="5203"/>
                    <a:pt x="208" y="5120"/>
                  </a:cubicBezTo>
                  <a:cubicBezTo>
                    <a:pt x="101" y="5012"/>
                    <a:pt x="41" y="4991"/>
                    <a:pt x="0" y="4984"/>
                  </a:cubicBezTo>
                  <a:lnTo>
                    <a:pt x="0" y="4962"/>
                  </a:lnTo>
                  <a:cubicBezTo>
                    <a:pt x="166" y="4883"/>
                    <a:pt x="381" y="4668"/>
                    <a:pt x="458" y="4668"/>
                  </a:cubicBezTo>
                  <a:cubicBezTo>
                    <a:pt x="530" y="4668"/>
                    <a:pt x="726" y="4626"/>
                    <a:pt x="779" y="4615"/>
                  </a:cubicBezTo>
                  <a:cubicBezTo>
                    <a:pt x="761" y="4597"/>
                    <a:pt x="708" y="4555"/>
                    <a:pt x="625" y="4508"/>
                  </a:cubicBezTo>
                  <a:cubicBezTo>
                    <a:pt x="571" y="4484"/>
                    <a:pt x="494" y="4454"/>
                    <a:pt x="434" y="4424"/>
                  </a:cubicBezTo>
                  <a:cubicBezTo>
                    <a:pt x="375" y="4395"/>
                    <a:pt x="327" y="4365"/>
                    <a:pt x="327" y="4323"/>
                  </a:cubicBezTo>
                  <a:cubicBezTo>
                    <a:pt x="327" y="4252"/>
                    <a:pt x="434" y="4157"/>
                    <a:pt x="446" y="4145"/>
                  </a:cubicBezTo>
                  <a:cubicBezTo>
                    <a:pt x="458" y="4097"/>
                    <a:pt x="458" y="4056"/>
                    <a:pt x="458" y="4020"/>
                  </a:cubicBezTo>
                  <a:cubicBezTo>
                    <a:pt x="464" y="3753"/>
                    <a:pt x="244" y="3735"/>
                    <a:pt x="101" y="3592"/>
                  </a:cubicBezTo>
                  <a:cubicBezTo>
                    <a:pt x="54" y="3545"/>
                    <a:pt x="30" y="3485"/>
                    <a:pt x="30" y="3432"/>
                  </a:cubicBezTo>
                  <a:cubicBezTo>
                    <a:pt x="30" y="3301"/>
                    <a:pt x="143" y="3176"/>
                    <a:pt x="244" y="3170"/>
                  </a:cubicBezTo>
                  <a:cubicBezTo>
                    <a:pt x="333" y="3170"/>
                    <a:pt x="470" y="3200"/>
                    <a:pt x="601" y="3200"/>
                  </a:cubicBezTo>
                  <a:cubicBezTo>
                    <a:pt x="672" y="3200"/>
                    <a:pt x="744" y="3194"/>
                    <a:pt x="803" y="3164"/>
                  </a:cubicBezTo>
                  <a:cubicBezTo>
                    <a:pt x="863" y="3146"/>
                    <a:pt x="904" y="3134"/>
                    <a:pt x="945" y="3134"/>
                  </a:cubicBezTo>
                  <a:cubicBezTo>
                    <a:pt x="1028" y="3134"/>
                    <a:pt x="1093" y="3164"/>
                    <a:pt x="1230" y="3164"/>
                  </a:cubicBezTo>
                  <a:cubicBezTo>
                    <a:pt x="1367" y="3164"/>
                    <a:pt x="1385" y="3051"/>
                    <a:pt x="1385" y="2950"/>
                  </a:cubicBezTo>
                  <a:lnTo>
                    <a:pt x="1385" y="2837"/>
                  </a:lnTo>
                  <a:cubicBezTo>
                    <a:pt x="1385" y="2760"/>
                    <a:pt x="1438" y="2700"/>
                    <a:pt x="1438" y="2700"/>
                  </a:cubicBezTo>
                  <a:cubicBezTo>
                    <a:pt x="1444" y="2694"/>
                    <a:pt x="1444" y="2694"/>
                    <a:pt x="1444" y="2694"/>
                  </a:cubicBezTo>
                  <a:cubicBezTo>
                    <a:pt x="1611" y="2694"/>
                    <a:pt x="1741" y="2653"/>
                    <a:pt x="1831" y="2605"/>
                  </a:cubicBezTo>
                  <a:cubicBezTo>
                    <a:pt x="1926" y="2558"/>
                    <a:pt x="1973" y="2492"/>
                    <a:pt x="1973" y="2462"/>
                  </a:cubicBezTo>
                  <a:cubicBezTo>
                    <a:pt x="1973" y="2385"/>
                    <a:pt x="2068" y="2367"/>
                    <a:pt x="2211" y="2332"/>
                  </a:cubicBezTo>
                  <a:cubicBezTo>
                    <a:pt x="2276" y="2320"/>
                    <a:pt x="2354" y="2219"/>
                    <a:pt x="2407" y="2118"/>
                  </a:cubicBezTo>
                  <a:cubicBezTo>
                    <a:pt x="2461" y="2034"/>
                    <a:pt x="2497" y="1957"/>
                    <a:pt x="2508" y="1933"/>
                  </a:cubicBezTo>
                  <a:cubicBezTo>
                    <a:pt x="2384" y="1892"/>
                    <a:pt x="2366" y="1785"/>
                    <a:pt x="2366" y="1719"/>
                  </a:cubicBezTo>
                  <a:lnTo>
                    <a:pt x="2366" y="1672"/>
                  </a:lnTo>
                  <a:cubicBezTo>
                    <a:pt x="2271" y="1660"/>
                    <a:pt x="2068" y="1476"/>
                    <a:pt x="2068" y="1238"/>
                  </a:cubicBezTo>
                  <a:cubicBezTo>
                    <a:pt x="2068" y="1000"/>
                    <a:pt x="1955" y="703"/>
                    <a:pt x="1896" y="637"/>
                  </a:cubicBezTo>
                  <a:cubicBezTo>
                    <a:pt x="1878" y="625"/>
                    <a:pt x="1860" y="608"/>
                    <a:pt x="1842" y="578"/>
                  </a:cubicBezTo>
                  <a:lnTo>
                    <a:pt x="1842" y="572"/>
                  </a:lnTo>
                  <a:cubicBezTo>
                    <a:pt x="1872" y="501"/>
                    <a:pt x="1920" y="406"/>
                    <a:pt x="1961" y="334"/>
                  </a:cubicBezTo>
                  <a:cubicBezTo>
                    <a:pt x="2003" y="257"/>
                    <a:pt x="2045" y="203"/>
                    <a:pt x="2080" y="203"/>
                  </a:cubicBezTo>
                  <a:cubicBezTo>
                    <a:pt x="2128" y="203"/>
                    <a:pt x="2187" y="180"/>
                    <a:pt x="2235" y="150"/>
                  </a:cubicBezTo>
                  <a:cubicBezTo>
                    <a:pt x="2282" y="120"/>
                    <a:pt x="2318" y="73"/>
                    <a:pt x="2318" y="25"/>
                  </a:cubicBezTo>
                  <a:cubicBezTo>
                    <a:pt x="2318" y="13"/>
                    <a:pt x="2318" y="7"/>
                    <a:pt x="2324" y="1"/>
                  </a:cubicBezTo>
                  <a:cubicBezTo>
                    <a:pt x="2325" y="1"/>
                    <a:pt x="2325" y="1"/>
                    <a:pt x="2325" y="0"/>
                  </a:cubicBezTo>
                  <a:lnTo>
                    <a:pt x="2376" y="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82" name="Freeform 484">
              <a:extLst>
                <a:ext uri="{FF2B5EF4-FFF2-40B4-BE49-F238E27FC236}">
                  <a16:creationId xmlns:a16="http://schemas.microsoft.com/office/drawing/2014/main" id="{E5251C0C-710C-7645-821D-EF47EE33A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9544" y="10924977"/>
              <a:ext cx="797096" cy="1714318"/>
            </a:xfrm>
            <a:custGeom>
              <a:avLst/>
              <a:gdLst>
                <a:gd name="T0" fmla="*/ 1113 w 1553"/>
                <a:gd name="T1" fmla="*/ 3303 h 3336"/>
                <a:gd name="T2" fmla="*/ 1113 w 1553"/>
                <a:gd name="T3" fmla="*/ 3303 h 3336"/>
                <a:gd name="T4" fmla="*/ 1203 w 1553"/>
                <a:gd name="T5" fmla="*/ 3010 h 3336"/>
                <a:gd name="T6" fmla="*/ 1253 w 1553"/>
                <a:gd name="T7" fmla="*/ 2959 h 3336"/>
                <a:gd name="T8" fmla="*/ 1304 w 1553"/>
                <a:gd name="T9" fmla="*/ 2876 h 3336"/>
                <a:gd name="T10" fmla="*/ 1285 w 1553"/>
                <a:gd name="T11" fmla="*/ 2813 h 3336"/>
                <a:gd name="T12" fmla="*/ 1234 w 1553"/>
                <a:gd name="T13" fmla="*/ 2768 h 3336"/>
                <a:gd name="T14" fmla="*/ 1317 w 1553"/>
                <a:gd name="T15" fmla="*/ 2692 h 3336"/>
                <a:gd name="T16" fmla="*/ 1349 w 1553"/>
                <a:gd name="T17" fmla="*/ 2590 h 3336"/>
                <a:gd name="T18" fmla="*/ 1387 w 1553"/>
                <a:gd name="T19" fmla="*/ 2494 h 3336"/>
                <a:gd name="T20" fmla="*/ 1502 w 1553"/>
                <a:gd name="T21" fmla="*/ 1801 h 3336"/>
                <a:gd name="T22" fmla="*/ 1502 w 1553"/>
                <a:gd name="T23" fmla="*/ 1744 h 3336"/>
                <a:gd name="T24" fmla="*/ 1533 w 1553"/>
                <a:gd name="T25" fmla="*/ 1616 h 3336"/>
                <a:gd name="T26" fmla="*/ 1489 w 1553"/>
                <a:gd name="T27" fmla="*/ 1387 h 3336"/>
                <a:gd name="T28" fmla="*/ 1489 w 1553"/>
                <a:gd name="T29" fmla="*/ 1247 h 3336"/>
                <a:gd name="T30" fmla="*/ 1451 w 1553"/>
                <a:gd name="T31" fmla="*/ 1088 h 3336"/>
                <a:gd name="T32" fmla="*/ 1406 w 1553"/>
                <a:gd name="T33" fmla="*/ 974 h 3336"/>
                <a:gd name="T34" fmla="*/ 1368 w 1553"/>
                <a:gd name="T35" fmla="*/ 814 h 3336"/>
                <a:gd name="T36" fmla="*/ 1304 w 1553"/>
                <a:gd name="T37" fmla="*/ 865 h 3336"/>
                <a:gd name="T38" fmla="*/ 1285 w 1553"/>
                <a:gd name="T39" fmla="*/ 662 h 3336"/>
                <a:gd name="T40" fmla="*/ 1304 w 1553"/>
                <a:gd name="T41" fmla="*/ 375 h 3336"/>
                <a:gd name="T42" fmla="*/ 1234 w 1553"/>
                <a:gd name="T43" fmla="*/ 121 h 3336"/>
                <a:gd name="T44" fmla="*/ 1177 w 1553"/>
                <a:gd name="T45" fmla="*/ 0 h 3336"/>
                <a:gd name="T46" fmla="*/ 1056 w 1553"/>
                <a:gd name="T47" fmla="*/ 51 h 3336"/>
                <a:gd name="T48" fmla="*/ 1094 w 1553"/>
                <a:gd name="T49" fmla="*/ 191 h 3336"/>
                <a:gd name="T50" fmla="*/ 1043 w 1553"/>
                <a:gd name="T51" fmla="*/ 248 h 3336"/>
                <a:gd name="T52" fmla="*/ 1062 w 1553"/>
                <a:gd name="T53" fmla="*/ 452 h 3336"/>
                <a:gd name="T54" fmla="*/ 1069 w 1553"/>
                <a:gd name="T55" fmla="*/ 655 h 3336"/>
                <a:gd name="T56" fmla="*/ 935 w 1553"/>
                <a:gd name="T57" fmla="*/ 592 h 3336"/>
                <a:gd name="T58" fmla="*/ 865 w 1553"/>
                <a:gd name="T59" fmla="*/ 662 h 3336"/>
                <a:gd name="T60" fmla="*/ 782 w 1553"/>
                <a:gd name="T61" fmla="*/ 611 h 3336"/>
                <a:gd name="T62" fmla="*/ 681 w 1553"/>
                <a:gd name="T63" fmla="*/ 776 h 3336"/>
                <a:gd name="T64" fmla="*/ 413 w 1553"/>
                <a:gd name="T65" fmla="*/ 904 h 3336"/>
                <a:gd name="T66" fmla="*/ 299 w 1553"/>
                <a:gd name="T67" fmla="*/ 929 h 3336"/>
                <a:gd name="T68" fmla="*/ 280 w 1553"/>
                <a:gd name="T69" fmla="*/ 1012 h 3336"/>
                <a:gd name="T70" fmla="*/ 210 w 1553"/>
                <a:gd name="T71" fmla="*/ 980 h 3336"/>
                <a:gd name="T72" fmla="*/ 203 w 1553"/>
                <a:gd name="T73" fmla="*/ 1075 h 3336"/>
                <a:gd name="T74" fmla="*/ 120 w 1553"/>
                <a:gd name="T75" fmla="*/ 1305 h 3336"/>
                <a:gd name="T76" fmla="*/ 0 w 1553"/>
                <a:gd name="T77" fmla="*/ 1457 h 3336"/>
                <a:gd name="T78" fmla="*/ 178 w 1553"/>
                <a:gd name="T79" fmla="*/ 1585 h 3336"/>
                <a:gd name="T80" fmla="*/ 25 w 1553"/>
                <a:gd name="T81" fmla="*/ 1661 h 3336"/>
                <a:gd name="T82" fmla="*/ 57 w 1553"/>
                <a:gd name="T83" fmla="*/ 1731 h 3336"/>
                <a:gd name="T84" fmla="*/ 146 w 1553"/>
                <a:gd name="T85" fmla="*/ 1864 h 3336"/>
                <a:gd name="T86" fmla="*/ 292 w 1553"/>
                <a:gd name="T87" fmla="*/ 1960 h 3336"/>
                <a:gd name="T88" fmla="*/ 140 w 1553"/>
                <a:gd name="T89" fmla="*/ 2310 h 3336"/>
                <a:gd name="T90" fmla="*/ 241 w 1553"/>
                <a:gd name="T91" fmla="*/ 2285 h 3336"/>
                <a:gd name="T92" fmla="*/ 337 w 1553"/>
                <a:gd name="T93" fmla="*/ 2297 h 3336"/>
                <a:gd name="T94" fmla="*/ 394 w 1553"/>
                <a:gd name="T95" fmla="*/ 2444 h 3336"/>
                <a:gd name="T96" fmla="*/ 305 w 1553"/>
                <a:gd name="T97" fmla="*/ 2666 h 3336"/>
                <a:gd name="T98" fmla="*/ 388 w 1553"/>
                <a:gd name="T99" fmla="*/ 2666 h 3336"/>
                <a:gd name="T100" fmla="*/ 604 w 1553"/>
                <a:gd name="T101" fmla="*/ 2692 h 3336"/>
                <a:gd name="T102" fmla="*/ 432 w 1553"/>
                <a:gd name="T103" fmla="*/ 2940 h 3336"/>
                <a:gd name="T104" fmla="*/ 483 w 1553"/>
                <a:gd name="T105" fmla="*/ 2991 h 3336"/>
                <a:gd name="T106" fmla="*/ 566 w 1553"/>
                <a:gd name="T107" fmla="*/ 3074 h 3336"/>
                <a:gd name="T108" fmla="*/ 751 w 1553"/>
                <a:gd name="T109" fmla="*/ 3137 h 3336"/>
                <a:gd name="T110" fmla="*/ 891 w 1553"/>
                <a:gd name="T111" fmla="*/ 3163 h 3336"/>
                <a:gd name="T112" fmla="*/ 1113 w 1553"/>
                <a:gd name="T113" fmla="*/ 3303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3" h="3336">
                  <a:moveTo>
                    <a:pt x="1113" y="3303"/>
                  </a:moveTo>
                  <a:lnTo>
                    <a:pt x="1113" y="3303"/>
                  </a:lnTo>
                  <a:cubicBezTo>
                    <a:pt x="1113" y="3303"/>
                    <a:pt x="1221" y="3303"/>
                    <a:pt x="1203" y="3010"/>
                  </a:cubicBezTo>
                  <a:cubicBezTo>
                    <a:pt x="1203" y="3010"/>
                    <a:pt x="1203" y="2972"/>
                    <a:pt x="1253" y="2959"/>
                  </a:cubicBezTo>
                  <a:cubicBezTo>
                    <a:pt x="1304" y="2946"/>
                    <a:pt x="1279" y="2902"/>
                    <a:pt x="1304" y="2876"/>
                  </a:cubicBezTo>
                  <a:cubicBezTo>
                    <a:pt x="1323" y="2857"/>
                    <a:pt x="1304" y="2838"/>
                    <a:pt x="1285" y="2813"/>
                  </a:cubicBezTo>
                  <a:cubicBezTo>
                    <a:pt x="1260" y="2794"/>
                    <a:pt x="1215" y="2794"/>
                    <a:pt x="1234" y="2768"/>
                  </a:cubicBezTo>
                  <a:cubicBezTo>
                    <a:pt x="1260" y="2749"/>
                    <a:pt x="1285" y="2724"/>
                    <a:pt x="1317" y="2692"/>
                  </a:cubicBezTo>
                  <a:cubicBezTo>
                    <a:pt x="1349" y="2660"/>
                    <a:pt x="1323" y="2609"/>
                    <a:pt x="1349" y="2590"/>
                  </a:cubicBezTo>
                  <a:cubicBezTo>
                    <a:pt x="1374" y="2565"/>
                    <a:pt x="1406" y="2539"/>
                    <a:pt x="1387" y="2494"/>
                  </a:cubicBezTo>
                  <a:cubicBezTo>
                    <a:pt x="1374" y="2450"/>
                    <a:pt x="1190" y="2202"/>
                    <a:pt x="1502" y="1801"/>
                  </a:cubicBezTo>
                  <a:cubicBezTo>
                    <a:pt x="1502" y="1801"/>
                    <a:pt x="1533" y="1775"/>
                    <a:pt x="1502" y="1744"/>
                  </a:cubicBezTo>
                  <a:cubicBezTo>
                    <a:pt x="1476" y="1718"/>
                    <a:pt x="1521" y="1635"/>
                    <a:pt x="1533" y="1616"/>
                  </a:cubicBezTo>
                  <a:cubicBezTo>
                    <a:pt x="1552" y="1603"/>
                    <a:pt x="1508" y="1438"/>
                    <a:pt x="1489" y="1387"/>
                  </a:cubicBezTo>
                  <a:cubicBezTo>
                    <a:pt x="1470" y="1336"/>
                    <a:pt x="1489" y="1273"/>
                    <a:pt x="1489" y="1247"/>
                  </a:cubicBezTo>
                  <a:cubicBezTo>
                    <a:pt x="1489" y="1228"/>
                    <a:pt x="1413" y="1209"/>
                    <a:pt x="1451" y="1088"/>
                  </a:cubicBezTo>
                  <a:cubicBezTo>
                    <a:pt x="1451" y="1088"/>
                    <a:pt x="1438" y="999"/>
                    <a:pt x="1406" y="974"/>
                  </a:cubicBezTo>
                  <a:cubicBezTo>
                    <a:pt x="1381" y="942"/>
                    <a:pt x="1432" y="827"/>
                    <a:pt x="1368" y="814"/>
                  </a:cubicBezTo>
                  <a:cubicBezTo>
                    <a:pt x="1304" y="795"/>
                    <a:pt x="1362" y="872"/>
                    <a:pt x="1304" y="865"/>
                  </a:cubicBezTo>
                  <a:cubicBezTo>
                    <a:pt x="1247" y="853"/>
                    <a:pt x="1266" y="706"/>
                    <a:pt x="1285" y="662"/>
                  </a:cubicBezTo>
                  <a:cubicBezTo>
                    <a:pt x="1304" y="611"/>
                    <a:pt x="1349" y="471"/>
                    <a:pt x="1304" y="375"/>
                  </a:cubicBezTo>
                  <a:cubicBezTo>
                    <a:pt x="1266" y="286"/>
                    <a:pt x="1266" y="178"/>
                    <a:pt x="1234" y="121"/>
                  </a:cubicBezTo>
                  <a:cubicBezTo>
                    <a:pt x="1203" y="63"/>
                    <a:pt x="1247" y="13"/>
                    <a:pt x="1177" y="0"/>
                  </a:cubicBezTo>
                  <a:cubicBezTo>
                    <a:pt x="1177" y="0"/>
                    <a:pt x="1056" y="13"/>
                    <a:pt x="1056" y="51"/>
                  </a:cubicBezTo>
                  <a:cubicBezTo>
                    <a:pt x="1056" y="89"/>
                    <a:pt x="1094" y="152"/>
                    <a:pt x="1094" y="191"/>
                  </a:cubicBezTo>
                  <a:cubicBezTo>
                    <a:pt x="1094" y="229"/>
                    <a:pt x="1043" y="216"/>
                    <a:pt x="1043" y="248"/>
                  </a:cubicBezTo>
                  <a:cubicBezTo>
                    <a:pt x="1043" y="280"/>
                    <a:pt x="1037" y="426"/>
                    <a:pt x="1062" y="452"/>
                  </a:cubicBezTo>
                  <a:cubicBezTo>
                    <a:pt x="1088" y="477"/>
                    <a:pt x="1139" y="636"/>
                    <a:pt x="1069" y="655"/>
                  </a:cubicBezTo>
                  <a:cubicBezTo>
                    <a:pt x="992" y="681"/>
                    <a:pt x="973" y="592"/>
                    <a:pt x="935" y="592"/>
                  </a:cubicBezTo>
                  <a:cubicBezTo>
                    <a:pt x="891" y="592"/>
                    <a:pt x="891" y="662"/>
                    <a:pt x="865" y="662"/>
                  </a:cubicBezTo>
                  <a:cubicBezTo>
                    <a:pt x="840" y="662"/>
                    <a:pt x="821" y="611"/>
                    <a:pt x="782" y="611"/>
                  </a:cubicBezTo>
                  <a:cubicBezTo>
                    <a:pt x="751" y="611"/>
                    <a:pt x="681" y="712"/>
                    <a:pt x="681" y="776"/>
                  </a:cubicBezTo>
                  <a:cubicBezTo>
                    <a:pt x="681" y="833"/>
                    <a:pt x="521" y="763"/>
                    <a:pt x="413" y="904"/>
                  </a:cubicBezTo>
                  <a:cubicBezTo>
                    <a:pt x="413" y="904"/>
                    <a:pt x="324" y="904"/>
                    <a:pt x="299" y="929"/>
                  </a:cubicBezTo>
                  <a:cubicBezTo>
                    <a:pt x="280" y="948"/>
                    <a:pt x="312" y="1012"/>
                    <a:pt x="280" y="1012"/>
                  </a:cubicBezTo>
                  <a:cubicBezTo>
                    <a:pt x="241" y="1012"/>
                    <a:pt x="241" y="954"/>
                    <a:pt x="210" y="980"/>
                  </a:cubicBezTo>
                  <a:cubicBezTo>
                    <a:pt x="184" y="1012"/>
                    <a:pt x="222" y="1056"/>
                    <a:pt x="203" y="1075"/>
                  </a:cubicBezTo>
                  <a:cubicBezTo>
                    <a:pt x="184" y="1101"/>
                    <a:pt x="101" y="1113"/>
                    <a:pt x="120" y="1305"/>
                  </a:cubicBezTo>
                  <a:cubicBezTo>
                    <a:pt x="120" y="1305"/>
                    <a:pt x="0" y="1387"/>
                    <a:pt x="0" y="1457"/>
                  </a:cubicBezTo>
                  <a:cubicBezTo>
                    <a:pt x="0" y="1521"/>
                    <a:pt x="178" y="1527"/>
                    <a:pt x="178" y="1585"/>
                  </a:cubicBezTo>
                  <a:cubicBezTo>
                    <a:pt x="178" y="1642"/>
                    <a:pt x="25" y="1597"/>
                    <a:pt x="25" y="1661"/>
                  </a:cubicBezTo>
                  <a:cubicBezTo>
                    <a:pt x="25" y="1731"/>
                    <a:pt x="57" y="1674"/>
                    <a:pt x="57" y="1731"/>
                  </a:cubicBezTo>
                  <a:cubicBezTo>
                    <a:pt x="57" y="1782"/>
                    <a:pt x="50" y="1864"/>
                    <a:pt x="146" y="1864"/>
                  </a:cubicBezTo>
                  <a:cubicBezTo>
                    <a:pt x="241" y="1864"/>
                    <a:pt x="292" y="1915"/>
                    <a:pt x="292" y="1960"/>
                  </a:cubicBezTo>
                  <a:cubicBezTo>
                    <a:pt x="292" y="2004"/>
                    <a:pt x="50" y="2189"/>
                    <a:pt x="140" y="2310"/>
                  </a:cubicBezTo>
                  <a:cubicBezTo>
                    <a:pt x="140" y="2310"/>
                    <a:pt x="197" y="2329"/>
                    <a:pt x="241" y="2285"/>
                  </a:cubicBezTo>
                  <a:cubicBezTo>
                    <a:pt x="280" y="2240"/>
                    <a:pt x="280" y="2355"/>
                    <a:pt x="337" y="2297"/>
                  </a:cubicBezTo>
                  <a:cubicBezTo>
                    <a:pt x="394" y="2240"/>
                    <a:pt x="464" y="2367"/>
                    <a:pt x="394" y="2444"/>
                  </a:cubicBezTo>
                  <a:cubicBezTo>
                    <a:pt x="324" y="2514"/>
                    <a:pt x="254" y="2641"/>
                    <a:pt x="305" y="2666"/>
                  </a:cubicBezTo>
                  <a:cubicBezTo>
                    <a:pt x="362" y="2692"/>
                    <a:pt x="343" y="2635"/>
                    <a:pt x="388" y="2666"/>
                  </a:cubicBezTo>
                  <a:cubicBezTo>
                    <a:pt x="432" y="2692"/>
                    <a:pt x="579" y="2635"/>
                    <a:pt x="604" y="2692"/>
                  </a:cubicBezTo>
                  <a:cubicBezTo>
                    <a:pt x="630" y="2743"/>
                    <a:pt x="388" y="2800"/>
                    <a:pt x="432" y="2940"/>
                  </a:cubicBezTo>
                  <a:cubicBezTo>
                    <a:pt x="432" y="2940"/>
                    <a:pt x="458" y="2966"/>
                    <a:pt x="483" y="2991"/>
                  </a:cubicBezTo>
                  <a:cubicBezTo>
                    <a:pt x="509" y="3010"/>
                    <a:pt x="534" y="3074"/>
                    <a:pt x="566" y="3074"/>
                  </a:cubicBezTo>
                  <a:cubicBezTo>
                    <a:pt x="598" y="3074"/>
                    <a:pt x="693" y="3105"/>
                    <a:pt x="751" y="3137"/>
                  </a:cubicBezTo>
                  <a:cubicBezTo>
                    <a:pt x="808" y="3163"/>
                    <a:pt x="852" y="3125"/>
                    <a:pt x="891" y="3163"/>
                  </a:cubicBezTo>
                  <a:cubicBezTo>
                    <a:pt x="929" y="3201"/>
                    <a:pt x="961" y="3335"/>
                    <a:pt x="1113" y="330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83" name="Freeform 485">
              <a:extLst>
                <a:ext uri="{FF2B5EF4-FFF2-40B4-BE49-F238E27FC236}">
                  <a16:creationId xmlns:a16="http://schemas.microsoft.com/office/drawing/2014/main" id="{58784FCF-04C7-8D44-97D6-58D42847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2446" y="2878775"/>
              <a:ext cx="1827432" cy="1157222"/>
            </a:xfrm>
            <a:custGeom>
              <a:avLst/>
              <a:gdLst>
                <a:gd name="T0" fmla="*/ 382 w 3557"/>
                <a:gd name="T1" fmla="*/ 1623 h 2254"/>
                <a:gd name="T2" fmla="*/ 382 w 3557"/>
                <a:gd name="T3" fmla="*/ 1623 h 2254"/>
                <a:gd name="T4" fmla="*/ 1024 w 3557"/>
                <a:gd name="T5" fmla="*/ 1928 h 2254"/>
                <a:gd name="T6" fmla="*/ 2048 w 3557"/>
                <a:gd name="T7" fmla="*/ 2253 h 2254"/>
                <a:gd name="T8" fmla="*/ 3493 w 3557"/>
                <a:gd name="T9" fmla="*/ 2227 h 2254"/>
                <a:gd name="T10" fmla="*/ 3512 w 3557"/>
                <a:gd name="T11" fmla="*/ 2170 h 2254"/>
                <a:gd name="T12" fmla="*/ 3416 w 3557"/>
                <a:gd name="T13" fmla="*/ 1935 h 2254"/>
                <a:gd name="T14" fmla="*/ 3493 w 3557"/>
                <a:gd name="T15" fmla="*/ 1776 h 2254"/>
                <a:gd name="T16" fmla="*/ 3085 w 3557"/>
                <a:gd name="T17" fmla="*/ 1604 h 2254"/>
                <a:gd name="T18" fmla="*/ 2875 w 3557"/>
                <a:gd name="T19" fmla="*/ 1591 h 2254"/>
                <a:gd name="T20" fmla="*/ 2595 w 3557"/>
                <a:gd name="T21" fmla="*/ 1203 h 2254"/>
                <a:gd name="T22" fmla="*/ 2271 w 3557"/>
                <a:gd name="T23" fmla="*/ 1005 h 2254"/>
                <a:gd name="T24" fmla="*/ 2182 w 3557"/>
                <a:gd name="T25" fmla="*/ 719 h 2254"/>
                <a:gd name="T26" fmla="*/ 1743 w 3557"/>
                <a:gd name="T27" fmla="*/ 802 h 2254"/>
                <a:gd name="T28" fmla="*/ 1571 w 3557"/>
                <a:gd name="T29" fmla="*/ 623 h 2254"/>
                <a:gd name="T30" fmla="*/ 1399 w 3557"/>
                <a:gd name="T31" fmla="*/ 534 h 2254"/>
                <a:gd name="T32" fmla="*/ 1316 w 3557"/>
                <a:gd name="T33" fmla="*/ 32 h 2254"/>
                <a:gd name="T34" fmla="*/ 738 w 3557"/>
                <a:gd name="T35" fmla="*/ 159 h 2254"/>
                <a:gd name="T36" fmla="*/ 121 w 3557"/>
                <a:gd name="T37" fmla="*/ 452 h 2254"/>
                <a:gd name="T38" fmla="*/ 76 w 3557"/>
                <a:gd name="T39" fmla="*/ 1553 h 2254"/>
                <a:gd name="T40" fmla="*/ 382 w 3557"/>
                <a:gd name="T41" fmla="*/ 1623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57" h="2254">
                  <a:moveTo>
                    <a:pt x="382" y="1623"/>
                  </a:moveTo>
                  <a:lnTo>
                    <a:pt x="382" y="1623"/>
                  </a:lnTo>
                  <a:cubicBezTo>
                    <a:pt x="611" y="1756"/>
                    <a:pt x="929" y="1928"/>
                    <a:pt x="1024" y="1928"/>
                  </a:cubicBezTo>
                  <a:cubicBezTo>
                    <a:pt x="1119" y="1928"/>
                    <a:pt x="1692" y="2253"/>
                    <a:pt x="2048" y="2253"/>
                  </a:cubicBezTo>
                  <a:cubicBezTo>
                    <a:pt x="2385" y="2253"/>
                    <a:pt x="2863" y="2056"/>
                    <a:pt x="3493" y="2227"/>
                  </a:cubicBezTo>
                  <a:cubicBezTo>
                    <a:pt x="3499" y="2208"/>
                    <a:pt x="3506" y="2189"/>
                    <a:pt x="3512" y="2170"/>
                  </a:cubicBezTo>
                  <a:cubicBezTo>
                    <a:pt x="3556" y="2017"/>
                    <a:pt x="3416" y="1935"/>
                    <a:pt x="3416" y="1935"/>
                  </a:cubicBezTo>
                  <a:cubicBezTo>
                    <a:pt x="3499" y="1858"/>
                    <a:pt x="3493" y="1776"/>
                    <a:pt x="3493" y="1776"/>
                  </a:cubicBezTo>
                  <a:cubicBezTo>
                    <a:pt x="3397" y="1496"/>
                    <a:pt x="3085" y="1604"/>
                    <a:pt x="3085" y="1604"/>
                  </a:cubicBezTo>
                  <a:cubicBezTo>
                    <a:pt x="3085" y="1604"/>
                    <a:pt x="2990" y="1553"/>
                    <a:pt x="2875" y="1591"/>
                  </a:cubicBezTo>
                  <a:cubicBezTo>
                    <a:pt x="2754" y="1629"/>
                    <a:pt x="2805" y="1114"/>
                    <a:pt x="2595" y="1203"/>
                  </a:cubicBezTo>
                  <a:cubicBezTo>
                    <a:pt x="2385" y="1292"/>
                    <a:pt x="2271" y="1196"/>
                    <a:pt x="2271" y="1005"/>
                  </a:cubicBezTo>
                  <a:cubicBezTo>
                    <a:pt x="2271" y="814"/>
                    <a:pt x="2182" y="719"/>
                    <a:pt x="2182" y="719"/>
                  </a:cubicBezTo>
                  <a:cubicBezTo>
                    <a:pt x="2080" y="617"/>
                    <a:pt x="1794" y="757"/>
                    <a:pt x="1743" y="802"/>
                  </a:cubicBezTo>
                  <a:cubicBezTo>
                    <a:pt x="1717" y="827"/>
                    <a:pt x="1653" y="687"/>
                    <a:pt x="1571" y="623"/>
                  </a:cubicBezTo>
                  <a:cubicBezTo>
                    <a:pt x="1494" y="566"/>
                    <a:pt x="1399" y="592"/>
                    <a:pt x="1399" y="534"/>
                  </a:cubicBezTo>
                  <a:cubicBezTo>
                    <a:pt x="1399" y="197"/>
                    <a:pt x="1316" y="32"/>
                    <a:pt x="1316" y="32"/>
                  </a:cubicBezTo>
                  <a:cubicBezTo>
                    <a:pt x="1284" y="0"/>
                    <a:pt x="1012" y="32"/>
                    <a:pt x="738" y="159"/>
                  </a:cubicBezTo>
                  <a:cubicBezTo>
                    <a:pt x="490" y="267"/>
                    <a:pt x="210" y="229"/>
                    <a:pt x="121" y="452"/>
                  </a:cubicBezTo>
                  <a:cubicBezTo>
                    <a:pt x="0" y="770"/>
                    <a:pt x="44" y="1273"/>
                    <a:pt x="76" y="1553"/>
                  </a:cubicBezTo>
                  <a:cubicBezTo>
                    <a:pt x="133" y="1540"/>
                    <a:pt x="242" y="1540"/>
                    <a:pt x="382" y="162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84" name="Freeform 486">
              <a:extLst>
                <a:ext uri="{FF2B5EF4-FFF2-40B4-BE49-F238E27FC236}">
                  <a16:creationId xmlns:a16="http://schemas.microsoft.com/office/drawing/2014/main" id="{619FBDEB-B5E4-FB42-9185-0DAF7399D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0165" y="3669127"/>
              <a:ext cx="1940655" cy="1555794"/>
            </a:xfrm>
            <a:custGeom>
              <a:avLst/>
              <a:gdLst>
                <a:gd name="T0" fmla="*/ 465 w 3781"/>
                <a:gd name="T1" fmla="*/ 1254 h 3030"/>
                <a:gd name="T2" fmla="*/ 465 w 3781"/>
                <a:gd name="T3" fmla="*/ 1254 h 3030"/>
                <a:gd name="T4" fmla="*/ 388 w 3781"/>
                <a:gd name="T5" fmla="*/ 1610 h 3030"/>
                <a:gd name="T6" fmla="*/ 465 w 3781"/>
                <a:gd name="T7" fmla="*/ 2087 h 3030"/>
                <a:gd name="T8" fmla="*/ 758 w 3781"/>
                <a:gd name="T9" fmla="*/ 2380 h 3030"/>
                <a:gd name="T10" fmla="*/ 1457 w 3781"/>
                <a:gd name="T11" fmla="*/ 2514 h 3030"/>
                <a:gd name="T12" fmla="*/ 2246 w 3781"/>
                <a:gd name="T13" fmla="*/ 2533 h 3030"/>
                <a:gd name="T14" fmla="*/ 2742 w 3781"/>
                <a:gd name="T15" fmla="*/ 3029 h 3030"/>
                <a:gd name="T16" fmla="*/ 3048 w 3781"/>
                <a:gd name="T17" fmla="*/ 2291 h 3030"/>
                <a:gd name="T18" fmla="*/ 3041 w 3781"/>
                <a:gd name="T19" fmla="*/ 2036 h 3030"/>
                <a:gd name="T20" fmla="*/ 3487 w 3781"/>
                <a:gd name="T21" fmla="*/ 1871 h 3030"/>
                <a:gd name="T22" fmla="*/ 3481 w 3781"/>
                <a:gd name="T23" fmla="*/ 1476 h 3030"/>
                <a:gd name="T24" fmla="*/ 3780 w 3781"/>
                <a:gd name="T25" fmla="*/ 808 h 3030"/>
                <a:gd name="T26" fmla="*/ 3729 w 3781"/>
                <a:gd name="T27" fmla="*/ 687 h 3030"/>
                <a:gd name="T28" fmla="*/ 2284 w 3781"/>
                <a:gd name="T29" fmla="*/ 713 h 3030"/>
                <a:gd name="T30" fmla="*/ 1260 w 3781"/>
                <a:gd name="T31" fmla="*/ 388 h 3030"/>
                <a:gd name="T32" fmla="*/ 618 w 3781"/>
                <a:gd name="T33" fmla="*/ 83 h 3030"/>
                <a:gd name="T34" fmla="*/ 312 w 3781"/>
                <a:gd name="T35" fmla="*/ 13 h 3030"/>
                <a:gd name="T36" fmla="*/ 318 w 3781"/>
                <a:gd name="T37" fmla="*/ 210 h 3030"/>
                <a:gd name="T38" fmla="*/ 217 w 3781"/>
                <a:gd name="T39" fmla="*/ 185 h 3030"/>
                <a:gd name="T40" fmla="*/ 0 w 3781"/>
                <a:gd name="T41" fmla="*/ 547 h 3030"/>
                <a:gd name="T42" fmla="*/ 465 w 3781"/>
                <a:gd name="T43" fmla="*/ 1254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1" h="3030">
                  <a:moveTo>
                    <a:pt x="465" y="1254"/>
                  </a:moveTo>
                  <a:lnTo>
                    <a:pt x="465" y="1254"/>
                  </a:lnTo>
                  <a:cubicBezTo>
                    <a:pt x="388" y="1337"/>
                    <a:pt x="306" y="1527"/>
                    <a:pt x="388" y="1610"/>
                  </a:cubicBezTo>
                  <a:cubicBezTo>
                    <a:pt x="465" y="1687"/>
                    <a:pt x="376" y="1998"/>
                    <a:pt x="465" y="2087"/>
                  </a:cubicBezTo>
                  <a:cubicBezTo>
                    <a:pt x="554" y="2177"/>
                    <a:pt x="325" y="2380"/>
                    <a:pt x="758" y="2380"/>
                  </a:cubicBezTo>
                  <a:cubicBezTo>
                    <a:pt x="1190" y="2380"/>
                    <a:pt x="1431" y="2361"/>
                    <a:pt x="1457" y="2514"/>
                  </a:cubicBezTo>
                  <a:cubicBezTo>
                    <a:pt x="1488" y="2673"/>
                    <a:pt x="2080" y="2533"/>
                    <a:pt x="2246" y="2533"/>
                  </a:cubicBezTo>
                  <a:cubicBezTo>
                    <a:pt x="2246" y="2533"/>
                    <a:pt x="2570" y="3029"/>
                    <a:pt x="2742" y="3029"/>
                  </a:cubicBezTo>
                  <a:cubicBezTo>
                    <a:pt x="2914" y="3029"/>
                    <a:pt x="3092" y="2342"/>
                    <a:pt x="3048" y="2291"/>
                  </a:cubicBezTo>
                  <a:cubicBezTo>
                    <a:pt x="2997" y="2246"/>
                    <a:pt x="2971" y="2107"/>
                    <a:pt x="3041" y="2036"/>
                  </a:cubicBezTo>
                  <a:cubicBezTo>
                    <a:pt x="3105" y="1973"/>
                    <a:pt x="3430" y="1871"/>
                    <a:pt x="3487" y="1871"/>
                  </a:cubicBezTo>
                  <a:cubicBezTo>
                    <a:pt x="3544" y="1871"/>
                    <a:pt x="3684" y="1629"/>
                    <a:pt x="3481" y="1476"/>
                  </a:cubicBezTo>
                  <a:cubicBezTo>
                    <a:pt x="3283" y="1330"/>
                    <a:pt x="3780" y="1356"/>
                    <a:pt x="3780" y="808"/>
                  </a:cubicBezTo>
                  <a:cubicBezTo>
                    <a:pt x="3716" y="789"/>
                    <a:pt x="3716" y="745"/>
                    <a:pt x="3729" y="687"/>
                  </a:cubicBezTo>
                  <a:cubicBezTo>
                    <a:pt x="3099" y="516"/>
                    <a:pt x="2621" y="713"/>
                    <a:pt x="2284" y="713"/>
                  </a:cubicBezTo>
                  <a:cubicBezTo>
                    <a:pt x="1928" y="713"/>
                    <a:pt x="1355" y="388"/>
                    <a:pt x="1260" y="388"/>
                  </a:cubicBezTo>
                  <a:cubicBezTo>
                    <a:pt x="1165" y="388"/>
                    <a:pt x="847" y="216"/>
                    <a:pt x="618" y="83"/>
                  </a:cubicBezTo>
                  <a:cubicBezTo>
                    <a:pt x="478" y="0"/>
                    <a:pt x="369" y="0"/>
                    <a:pt x="312" y="13"/>
                  </a:cubicBezTo>
                  <a:cubicBezTo>
                    <a:pt x="318" y="134"/>
                    <a:pt x="331" y="210"/>
                    <a:pt x="318" y="210"/>
                  </a:cubicBezTo>
                  <a:cubicBezTo>
                    <a:pt x="274" y="210"/>
                    <a:pt x="217" y="185"/>
                    <a:pt x="217" y="185"/>
                  </a:cubicBezTo>
                  <a:cubicBezTo>
                    <a:pt x="166" y="331"/>
                    <a:pt x="89" y="452"/>
                    <a:pt x="0" y="547"/>
                  </a:cubicBezTo>
                  <a:cubicBezTo>
                    <a:pt x="172" y="751"/>
                    <a:pt x="529" y="1196"/>
                    <a:pt x="465" y="125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85" name="Freeform 487">
              <a:extLst>
                <a:ext uri="{FF2B5EF4-FFF2-40B4-BE49-F238E27FC236}">
                  <a16:creationId xmlns:a16="http://schemas.microsoft.com/office/drawing/2014/main" id="{4DDCD83C-99FB-0D49-8FDD-764628B0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2111" y="3949942"/>
              <a:ext cx="1179790" cy="1408595"/>
            </a:xfrm>
            <a:custGeom>
              <a:avLst/>
              <a:gdLst>
                <a:gd name="T0" fmla="*/ 293 w 2299"/>
                <a:gd name="T1" fmla="*/ 1420 h 2744"/>
                <a:gd name="T2" fmla="*/ 293 w 2299"/>
                <a:gd name="T3" fmla="*/ 1420 h 2744"/>
                <a:gd name="T4" fmla="*/ 452 w 2299"/>
                <a:gd name="T5" fmla="*/ 2164 h 2744"/>
                <a:gd name="T6" fmla="*/ 579 w 2299"/>
                <a:gd name="T7" fmla="*/ 2298 h 2744"/>
                <a:gd name="T8" fmla="*/ 980 w 2299"/>
                <a:gd name="T9" fmla="*/ 2743 h 2744"/>
                <a:gd name="T10" fmla="*/ 1521 w 2299"/>
                <a:gd name="T11" fmla="*/ 2642 h 2744"/>
                <a:gd name="T12" fmla="*/ 1871 w 2299"/>
                <a:gd name="T13" fmla="*/ 2349 h 2744"/>
                <a:gd name="T14" fmla="*/ 2253 w 2299"/>
                <a:gd name="T15" fmla="*/ 1649 h 2744"/>
                <a:gd name="T16" fmla="*/ 2234 w 2299"/>
                <a:gd name="T17" fmla="*/ 1540 h 2744"/>
                <a:gd name="T18" fmla="*/ 2157 w 2299"/>
                <a:gd name="T19" fmla="*/ 1063 h 2744"/>
                <a:gd name="T20" fmla="*/ 2234 w 2299"/>
                <a:gd name="T21" fmla="*/ 707 h 2744"/>
                <a:gd name="T22" fmla="*/ 1769 w 2299"/>
                <a:gd name="T23" fmla="*/ 0 h 2744"/>
                <a:gd name="T24" fmla="*/ 846 w 2299"/>
                <a:gd name="T25" fmla="*/ 344 h 2744"/>
                <a:gd name="T26" fmla="*/ 242 w 2299"/>
                <a:gd name="T27" fmla="*/ 618 h 2744"/>
                <a:gd name="T28" fmla="*/ 25 w 2299"/>
                <a:gd name="T29" fmla="*/ 942 h 2744"/>
                <a:gd name="T30" fmla="*/ 223 w 2299"/>
                <a:gd name="T31" fmla="*/ 1216 h 2744"/>
                <a:gd name="T32" fmla="*/ 140 w 2299"/>
                <a:gd name="T33" fmla="*/ 1241 h 2744"/>
                <a:gd name="T34" fmla="*/ 293 w 2299"/>
                <a:gd name="T35" fmla="*/ 1420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9" h="2744">
                  <a:moveTo>
                    <a:pt x="293" y="1420"/>
                  </a:moveTo>
                  <a:lnTo>
                    <a:pt x="293" y="1420"/>
                  </a:lnTo>
                  <a:cubicBezTo>
                    <a:pt x="318" y="1566"/>
                    <a:pt x="509" y="2031"/>
                    <a:pt x="452" y="2164"/>
                  </a:cubicBezTo>
                  <a:cubicBezTo>
                    <a:pt x="395" y="2298"/>
                    <a:pt x="458" y="2253"/>
                    <a:pt x="579" y="2298"/>
                  </a:cubicBezTo>
                  <a:cubicBezTo>
                    <a:pt x="700" y="2342"/>
                    <a:pt x="923" y="2743"/>
                    <a:pt x="980" y="2743"/>
                  </a:cubicBezTo>
                  <a:cubicBezTo>
                    <a:pt x="1037" y="2743"/>
                    <a:pt x="1419" y="2616"/>
                    <a:pt x="1521" y="2642"/>
                  </a:cubicBezTo>
                  <a:cubicBezTo>
                    <a:pt x="1623" y="2667"/>
                    <a:pt x="1839" y="2317"/>
                    <a:pt x="1871" y="2349"/>
                  </a:cubicBezTo>
                  <a:cubicBezTo>
                    <a:pt x="1909" y="2387"/>
                    <a:pt x="1636" y="1980"/>
                    <a:pt x="2253" y="1649"/>
                  </a:cubicBezTo>
                  <a:cubicBezTo>
                    <a:pt x="2259" y="1604"/>
                    <a:pt x="2259" y="1566"/>
                    <a:pt x="2234" y="1540"/>
                  </a:cubicBezTo>
                  <a:cubicBezTo>
                    <a:pt x="2145" y="1451"/>
                    <a:pt x="2234" y="1140"/>
                    <a:pt x="2157" y="1063"/>
                  </a:cubicBezTo>
                  <a:cubicBezTo>
                    <a:pt x="2075" y="980"/>
                    <a:pt x="2157" y="790"/>
                    <a:pt x="2234" y="707"/>
                  </a:cubicBezTo>
                  <a:cubicBezTo>
                    <a:pt x="2298" y="649"/>
                    <a:pt x="1941" y="204"/>
                    <a:pt x="1769" y="0"/>
                  </a:cubicBezTo>
                  <a:cubicBezTo>
                    <a:pt x="1432" y="363"/>
                    <a:pt x="897" y="344"/>
                    <a:pt x="846" y="344"/>
                  </a:cubicBezTo>
                  <a:cubicBezTo>
                    <a:pt x="783" y="344"/>
                    <a:pt x="299" y="490"/>
                    <a:pt x="242" y="618"/>
                  </a:cubicBezTo>
                  <a:cubicBezTo>
                    <a:pt x="178" y="751"/>
                    <a:pt x="51" y="777"/>
                    <a:pt x="25" y="942"/>
                  </a:cubicBezTo>
                  <a:cubicBezTo>
                    <a:pt x="0" y="1101"/>
                    <a:pt x="223" y="1216"/>
                    <a:pt x="223" y="1216"/>
                  </a:cubicBezTo>
                  <a:cubicBezTo>
                    <a:pt x="197" y="1216"/>
                    <a:pt x="172" y="1229"/>
                    <a:pt x="140" y="1241"/>
                  </a:cubicBezTo>
                  <a:cubicBezTo>
                    <a:pt x="197" y="1267"/>
                    <a:pt x="280" y="1330"/>
                    <a:pt x="293" y="1420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86" name="Freeform 488">
              <a:extLst>
                <a:ext uri="{FF2B5EF4-FFF2-40B4-BE49-F238E27FC236}">
                  <a16:creationId xmlns:a16="http://schemas.microsoft.com/office/drawing/2014/main" id="{6AF09051-732A-784F-9EAB-8EDC8EAD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6254" y="4205842"/>
              <a:ext cx="2069729" cy="1678085"/>
            </a:xfrm>
            <a:custGeom>
              <a:avLst/>
              <a:gdLst>
                <a:gd name="T0" fmla="*/ 1668 w 4030"/>
                <a:gd name="T1" fmla="*/ 2679 h 3266"/>
                <a:gd name="T2" fmla="*/ 1668 w 4030"/>
                <a:gd name="T3" fmla="*/ 2679 h 3266"/>
                <a:gd name="T4" fmla="*/ 2062 w 4030"/>
                <a:gd name="T5" fmla="*/ 2615 h 3266"/>
                <a:gd name="T6" fmla="*/ 2292 w 4030"/>
                <a:gd name="T7" fmla="*/ 2565 h 3266"/>
                <a:gd name="T8" fmla="*/ 2693 w 4030"/>
                <a:gd name="T9" fmla="*/ 2825 h 3266"/>
                <a:gd name="T10" fmla="*/ 3138 w 4030"/>
                <a:gd name="T11" fmla="*/ 3016 h 3266"/>
                <a:gd name="T12" fmla="*/ 3603 w 4030"/>
                <a:gd name="T13" fmla="*/ 3265 h 3266"/>
                <a:gd name="T14" fmla="*/ 3864 w 4030"/>
                <a:gd name="T15" fmla="*/ 2806 h 3266"/>
                <a:gd name="T16" fmla="*/ 3660 w 4030"/>
                <a:gd name="T17" fmla="*/ 2234 h 3266"/>
                <a:gd name="T18" fmla="*/ 3278 w 4030"/>
                <a:gd name="T19" fmla="*/ 1801 h 3266"/>
                <a:gd name="T20" fmla="*/ 3151 w 4030"/>
                <a:gd name="T21" fmla="*/ 1667 h 3266"/>
                <a:gd name="T22" fmla="*/ 2992 w 4030"/>
                <a:gd name="T23" fmla="*/ 923 h 3266"/>
                <a:gd name="T24" fmla="*/ 2839 w 4030"/>
                <a:gd name="T25" fmla="*/ 744 h 3266"/>
                <a:gd name="T26" fmla="*/ 2616 w 4030"/>
                <a:gd name="T27" fmla="*/ 891 h 3266"/>
                <a:gd name="T28" fmla="*/ 2018 w 4030"/>
                <a:gd name="T29" fmla="*/ 910 h 3266"/>
                <a:gd name="T30" fmla="*/ 1203 w 4030"/>
                <a:gd name="T31" fmla="*/ 757 h 3266"/>
                <a:gd name="T32" fmla="*/ 1044 w 4030"/>
                <a:gd name="T33" fmla="*/ 910 h 3266"/>
                <a:gd name="T34" fmla="*/ 879 w 4030"/>
                <a:gd name="T35" fmla="*/ 490 h 3266"/>
                <a:gd name="T36" fmla="*/ 930 w 4030"/>
                <a:gd name="T37" fmla="*/ 152 h 3266"/>
                <a:gd name="T38" fmla="*/ 478 w 4030"/>
                <a:gd name="T39" fmla="*/ 178 h 3266"/>
                <a:gd name="T40" fmla="*/ 39 w 4030"/>
                <a:gd name="T41" fmla="*/ 25 h 3266"/>
                <a:gd name="T42" fmla="*/ 39 w 4030"/>
                <a:gd name="T43" fmla="*/ 121 h 3266"/>
                <a:gd name="T44" fmla="*/ 185 w 4030"/>
                <a:gd name="T45" fmla="*/ 273 h 3266"/>
                <a:gd name="T46" fmla="*/ 77 w 4030"/>
                <a:gd name="T47" fmla="*/ 413 h 3266"/>
                <a:gd name="T48" fmla="*/ 140 w 4030"/>
                <a:gd name="T49" fmla="*/ 547 h 3266"/>
                <a:gd name="T50" fmla="*/ 312 w 4030"/>
                <a:gd name="T51" fmla="*/ 789 h 3266"/>
                <a:gd name="T52" fmla="*/ 306 w 4030"/>
                <a:gd name="T53" fmla="*/ 948 h 3266"/>
                <a:gd name="T54" fmla="*/ 452 w 4030"/>
                <a:gd name="T55" fmla="*/ 1069 h 3266"/>
                <a:gd name="T56" fmla="*/ 395 w 4030"/>
                <a:gd name="T57" fmla="*/ 1260 h 3266"/>
                <a:gd name="T58" fmla="*/ 465 w 4030"/>
                <a:gd name="T59" fmla="*/ 1387 h 3266"/>
                <a:gd name="T60" fmla="*/ 497 w 4030"/>
                <a:gd name="T61" fmla="*/ 2081 h 3266"/>
                <a:gd name="T62" fmla="*/ 624 w 4030"/>
                <a:gd name="T63" fmla="*/ 2202 h 3266"/>
                <a:gd name="T64" fmla="*/ 1114 w 4030"/>
                <a:gd name="T65" fmla="*/ 2577 h 3266"/>
                <a:gd name="T66" fmla="*/ 1668 w 4030"/>
                <a:gd name="T67" fmla="*/ 2679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30" h="3266">
                  <a:moveTo>
                    <a:pt x="1668" y="2679"/>
                  </a:moveTo>
                  <a:lnTo>
                    <a:pt x="1668" y="2679"/>
                  </a:lnTo>
                  <a:cubicBezTo>
                    <a:pt x="1833" y="2717"/>
                    <a:pt x="1782" y="2615"/>
                    <a:pt x="2062" y="2615"/>
                  </a:cubicBezTo>
                  <a:cubicBezTo>
                    <a:pt x="2062" y="2615"/>
                    <a:pt x="2190" y="2526"/>
                    <a:pt x="2292" y="2565"/>
                  </a:cubicBezTo>
                  <a:cubicBezTo>
                    <a:pt x="2393" y="2603"/>
                    <a:pt x="2559" y="2825"/>
                    <a:pt x="2693" y="2825"/>
                  </a:cubicBezTo>
                  <a:cubicBezTo>
                    <a:pt x="2826" y="2825"/>
                    <a:pt x="3036" y="2915"/>
                    <a:pt x="3138" y="3016"/>
                  </a:cubicBezTo>
                  <a:cubicBezTo>
                    <a:pt x="3240" y="3118"/>
                    <a:pt x="3526" y="3188"/>
                    <a:pt x="3603" y="3265"/>
                  </a:cubicBezTo>
                  <a:cubicBezTo>
                    <a:pt x="3603" y="3265"/>
                    <a:pt x="3647" y="2953"/>
                    <a:pt x="3864" y="2806"/>
                  </a:cubicBezTo>
                  <a:cubicBezTo>
                    <a:pt x="4029" y="2698"/>
                    <a:pt x="3768" y="2431"/>
                    <a:pt x="3660" y="2234"/>
                  </a:cubicBezTo>
                  <a:cubicBezTo>
                    <a:pt x="3577" y="2170"/>
                    <a:pt x="3386" y="1845"/>
                    <a:pt x="3278" y="1801"/>
                  </a:cubicBezTo>
                  <a:cubicBezTo>
                    <a:pt x="3157" y="1756"/>
                    <a:pt x="3094" y="1801"/>
                    <a:pt x="3151" y="1667"/>
                  </a:cubicBezTo>
                  <a:cubicBezTo>
                    <a:pt x="3208" y="1534"/>
                    <a:pt x="3017" y="1069"/>
                    <a:pt x="2992" y="923"/>
                  </a:cubicBezTo>
                  <a:cubicBezTo>
                    <a:pt x="2979" y="833"/>
                    <a:pt x="2896" y="770"/>
                    <a:pt x="2839" y="744"/>
                  </a:cubicBezTo>
                  <a:cubicBezTo>
                    <a:pt x="2737" y="783"/>
                    <a:pt x="2616" y="891"/>
                    <a:pt x="2616" y="891"/>
                  </a:cubicBezTo>
                  <a:cubicBezTo>
                    <a:pt x="2241" y="1177"/>
                    <a:pt x="2190" y="910"/>
                    <a:pt x="2018" y="910"/>
                  </a:cubicBezTo>
                  <a:cubicBezTo>
                    <a:pt x="1846" y="910"/>
                    <a:pt x="1292" y="757"/>
                    <a:pt x="1203" y="757"/>
                  </a:cubicBezTo>
                  <a:cubicBezTo>
                    <a:pt x="1120" y="757"/>
                    <a:pt x="1044" y="910"/>
                    <a:pt x="1044" y="910"/>
                  </a:cubicBezTo>
                  <a:cubicBezTo>
                    <a:pt x="1070" y="700"/>
                    <a:pt x="923" y="598"/>
                    <a:pt x="879" y="490"/>
                  </a:cubicBezTo>
                  <a:cubicBezTo>
                    <a:pt x="834" y="382"/>
                    <a:pt x="1006" y="229"/>
                    <a:pt x="930" y="152"/>
                  </a:cubicBezTo>
                  <a:cubicBezTo>
                    <a:pt x="777" y="0"/>
                    <a:pt x="573" y="152"/>
                    <a:pt x="478" y="178"/>
                  </a:cubicBezTo>
                  <a:cubicBezTo>
                    <a:pt x="382" y="203"/>
                    <a:pt x="179" y="25"/>
                    <a:pt x="39" y="25"/>
                  </a:cubicBezTo>
                  <a:cubicBezTo>
                    <a:pt x="0" y="25"/>
                    <a:pt x="39" y="121"/>
                    <a:pt x="39" y="121"/>
                  </a:cubicBezTo>
                  <a:cubicBezTo>
                    <a:pt x="58" y="184"/>
                    <a:pt x="166" y="133"/>
                    <a:pt x="185" y="273"/>
                  </a:cubicBezTo>
                  <a:cubicBezTo>
                    <a:pt x="185" y="331"/>
                    <a:pt x="45" y="375"/>
                    <a:pt x="77" y="413"/>
                  </a:cubicBezTo>
                  <a:cubicBezTo>
                    <a:pt x="115" y="445"/>
                    <a:pt x="140" y="547"/>
                    <a:pt x="140" y="547"/>
                  </a:cubicBezTo>
                  <a:cubicBezTo>
                    <a:pt x="140" y="770"/>
                    <a:pt x="236" y="751"/>
                    <a:pt x="312" y="789"/>
                  </a:cubicBezTo>
                  <a:cubicBezTo>
                    <a:pt x="389" y="821"/>
                    <a:pt x="306" y="884"/>
                    <a:pt x="306" y="948"/>
                  </a:cubicBezTo>
                  <a:cubicBezTo>
                    <a:pt x="306" y="1012"/>
                    <a:pt x="433" y="1018"/>
                    <a:pt x="452" y="1069"/>
                  </a:cubicBezTo>
                  <a:cubicBezTo>
                    <a:pt x="471" y="1120"/>
                    <a:pt x="395" y="1164"/>
                    <a:pt x="395" y="1260"/>
                  </a:cubicBezTo>
                  <a:cubicBezTo>
                    <a:pt x="395" y="1355"/>
                    <a:pt x="465" y="1387"/>
                    <a:pt x="465" y="1387"/>
                  </a:cubicBezTo>
                  <a:cubicBezTo>
                    <a:pt x="465" y="1387"/>
                    <a:pt x="331" y="1960"/>
                    <a:pt x="497" y="2081"/>
                  </a:cubicBezTo>
                  <a:cubicBezTo>
                    <a:pt x="662" y="2195"/>
                    <a:pt x="624" y="2202"/>
                    <a:pt x="624" y="2202"/>
                  </a:cubicBezTo>
                  <a:cubicBezTo>
                    <a:pt x="624" y="2202"/>
                    <a:pt x="1070" y="2533"/>
                    <a:pt x="1114" y="2577"/>
                  </a:cubicBezTo>
                  <a:cubicBezTo>
                    <a:pt x="1165" y="2628"/>
                    <a:pt x="1502" y="2641"/>
                    <a:pt x="1668" y="267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29" name="Freeform 489">
              <a:extLst>
                <a:ext uri="{FF2B5EF4-FFF2-40B4-BE49-F238E27FC236}">
                  <a16:creationId xmlns:a16="http://schemas.microsoft.com/office/drawing/2014/main" id="{A167038E-170B-5A4D-9F41-A5618134F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2937" y="5012049"/>
              <a:ext cx="2685666" cy="1537679"/>
            </a:xfrm>
            <a:custGeom>
              <a:avLst/>
              <a:gdLst>
                <a:gd name="T0" fmla="*/ 3799 w 5232"/>
                <a:gd name="T1" fmla="*/ 2724 h 2992"/>
                <a:gd name="T2" fmla="*/ 4900 w 5232"/>
                <a:gd name="T3" fmla="*/ 2495 h 2992"/>
                <a:gd name="T4" fmla="*/ 5155 w 5232"/>
                <a:gd name="T5" fmla="*/ 1190 h 2992"/>
                <a:gd name="T6" fmla="*/ 5174 w 5232"/>
                <a:gd name="T7" fmla="*/ 1005 h 2992"/>
                <a:gd name="T8" fmla="*/ 4111 w 5232"/>
                <a:gd name="T9" fmla="*/ 655 h 2992"/>
                <a:gd name="T10" fmla="*/ 3876 w 5232"/>
                <a:gd name="T11" fmla="*/ 674 h 2992"/>
                <a:gd name="T12" fmla="*/ 3596 w 5232"/>
                <a:gd name="T13" fmla="*/ 706 h 2992"/>
                <a:gd name="T14" fmla="*/ 3462 w 5232"/>
                <a:gd name="T15" fmla="*/ 585 h 2992"/>
                <a:gd name="T16" fmla="*/ 3278 w 5232"/>
                <a:gd name="T17" fmla="*/ 547 h 2992"/>
                <a:gd name="T18" fmla="*/ 2768 w 5232"/>
                <a:gd name="T19" fmla="*/ 522 h 2992"/>
                <a:gd name="T20" fmla="*/ 2527 w 5232"/>
                <a:gd name="T21" fmla="*/ 242 h 2992"/>
                <a:gd name="T22" fmla="*/ 2399 w 5232"/>
                <a:gd name="T23" fmla="*/ 38 h 2992"/>
                <a:gd name="T24" fmla="*/ 2259 w 5232"/>
                <a:gd name="T25" fmla="*/ 31 h 2992"/>
                <a:gd name="T26" fmla="*/ 1839 w 5232"/>
                <a:gd name="T27" fmla="*/ 89 h 2992"/>
                <a:gd name="T28" fmla="*/ 1744 w 5232"/>
                <a:gd name="T29" fmla="*/ 401 h 2992"/>
                <a:gd name="T30" fmla="*/ 1387 w 5232"/>
                <a:gd name="T31" fmla="*/ 394 h 2992"/>
                <a:gd name="T32" fmla="*/ 1266 w 5232"/>
                <a:gd name="T33" fmla="*/ 248 h 2992"/>
                <a:gd name="T34" fmla="*/ 954 w 5232"/>
                <a:gd name="T35" fmla="*/ 305 h 2992"/>
                <a:gd name="T36" fmla="*/ 713 w 5232"/>
                <a:gd name="T37" fmla="*/ 311 h 2992"/>
                <a:gd name="T38" fmla="*/ 153 w 5232"/>
                <a:gd name="T39" fmla="*/ 541 h 2992"/>
                <a:gd name="T40" fmla="*/ 38 w 5232"/>
                <a:gd name="T41" fmla="*/ 929 h 2992"/>
                <a:gd name="T42" fmla="*/ 280 w 5232"/>
                <a:gd name="T43" fmla="*/ 948 h 2992"/>
                <a:gd name="T44" fmla="*/ 274 w 5232"/>
                <a:gd name="T45" fmla="*/ 1063 h 2992"/>
                <a:gd name="T46" fmla="*/ 363 w 5232"/>
                <a:gd name="T47" fmla="*/ 1317 h 2992"/>
                <a:gd name="T48" fmla="*/ 687 w 5232"/>
                <a:gd name="T49" fmla="*/ 1292 h 2992"/>
                <a:gd name="T50" fmla="*/ 267 w 5232"/>
                <a:gd name="T51" fmla="*/ 1508 h 2992"/>
                <a:gd name="T52" fmla="*/ 579 w 5232"/>
                <a:gd name="T53" fmla="*/ 1845 h 2992"/>
                <a:gd name="T54" fmla="*/ 795 w 5232"/>
                <a:gd name="T55" fmla="*/ 2119 h 2992"/>
                <a:gd name="T56" fmla="*/ 961 w 5232"/>
                <a:gd name="T57" fmla="*/ 1884 h 2992"/>
                <a:gd name="T58" fmla="*/ 1190 w 5232"/>
                <a:gd name="T59" fmla="*/ 2087 h 2992"/>
                <a:gd name="T60" fmla="*/ 1852 w 5232"/>
                <a:gd name="T61" fmla="*/ 2431 h 2992"/>
                <a:gd name="T62" fmla="*/ 2164 w 5232"/>
                <a:gd name="T63" fmla="*/ 2565 h 2992"/>
                <a:gd name="T64" fmla="*/ 2259 w 5232"/>
                <a:gd name="T65" fmla="*/ 2673 h 2992"/>
                <a:gd name="T66" fmla="*/ 2724 w 5232"/>
                <a:gd name="T67" fmla="*/ 2590 h 2992"/>
                <a:gd name="T68" fmla="*/ 2514 w 5232"/>
                <a:gd name="T69" fmla="*/ 2755 h 2992"/>
                <a:gd name="T70" fmla="*/ 2819 w 5232"/>
                <a:gd name="T71" fmla="*/ 2864 h 2992"/>
                <a:gd name="T72" fmla="*/ 3169 w 5232"/>
                <a:gd name="T73" fmla="*/ 2991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32" h="2992">
                  <a:moveTo>
                    <a:pt x="3799" y="2724"/>
                  </a:moveTo>
                  <a:lnTo>
                    <a:pt x="3799" y="2724"/>
                  </a:lnTo>
                  <a:cubicBezTo>
                    <a:pt x="3895" y="2571"/>
                    <a:pt x="4379" y="2412"/>
                    <a:pt x="4493" y="2412"/>
                  </a:cubicBezTo>
                  <a:cubicBezTo>
                    <a:pt x="4608" y="2412"/>
                    <a:pt x="4900" y="2495"/>
                    <a:pt x="4900" y="2495"/>
                  </a:cubicBezTo>
                  <a:cubicBezTo>
                    <a:pt x="4862" y="2221"/>
                    <a:pt x="5079" y="2119"/>
                    <a:pt x="5155" y="2043"/>
                  </a:cubicBezTo>
                  <a:cubicBezTo>
                    <a:pt x="5231" y="1966"/>
                    <a:pt x="5155" y="1298"/>
                    <a:pt x="5155" y="1190"/>
                  </a:cubicBezTo>
                  <a:cubicBezTo>
                    <a:pt x="5155" y="1139"/>
                    <a:pt x="5187" y="1075"/>
                    <a:pt x="5219" y="1031"/>
                  </a:cubicBezTo>
                  <a:cubicBezTo>
                    <a:pt x="5200" y="1024"/>
                    <a:pt x="5180" y="1018"/>
                    <a:pt x="5174" y="1005"/>
                  </a:cubicBezTo>
                  <a:cubicBezTo>
                    <a:pt x="5130" y="961"/>
                    <a:pt x="4684" y="630"/>
                    <a:pt x="4684" y="630"/>
                  </a:cubicBezTo>
                  <a:cubicBezTo>
                    <a:pt x="4417" y="853"/>
                    <a:pt x="4137" y="687"/>
                    <a:pt x="4111" y="655"/>
                  </a:cubicBezTo>
                  <a:cubicBezTo>
                    <a:pt x="4079" y="630"/>
                    <a:pt x="4150" y="534"/>
                    <a:pt x="4079" y="490"/>
                  </a:cubicBezTo>
                  <a:cubicBezTo>
                    <a:pt x="4016" y="452"/>
                    <a:pt x="3908" y="642"/>
                    <a:pt x="3876" y="674"/>
                  </a:cubicBezTo>
                  <a:cubicBezTo>
                    <a:pt x="3844" y="706"/>
                    <a:pt x="3793" y="630"/>
                    <a:pt x="3749" y="630"/>
                  </a:cubicBezTo>
                  <a:cubicBezTo>
                    <a:pt x="3704" y="630"/>
                    <a:pt x="3634" y="693"/>
                    <a:pt x="3596" y="706"/>
                  </a:cubicBezTo>
                  <a:cubicBezTo>
                    <a:pt x="3558" y="719"/>
                    <a:pt x="3558" y="617"/>
                    <a:pt x="3526" y="585"/>
                  </a:cubicBezTo>
                  <a:cubicBezTo>
                    <a:pt x="3494" y="547"/>
                    <a:pt x="3494" y="617"/>
                    <a:pt x="3462" y="585"/>
                  </a:cubicBezTo>
                  <a:cubicBezTo>
                    <a:pt x="3430" y="553"/>
                    <a:pt x="3558" y="515"/>
                    <a:pt x="3532" y="483"/>
                  </a:cubicBezTo>
                  <a:cubicBezTo>
                    <a:pt x="3507" y="458"/>
                    <a:pt x="3354" y="534"/>
                    <a:pt x="3278" y="547"/>
                  </a:cubicBezTo>
                  <a:cubicBezTo>
                    <a:pt x="3195" y="560"/>
                    <a:pt x="3036" y="719"/>
                    <a:pt x="2959" y="738"/>
                  </a:cubicBezTo>
                  <a:cubicBezTo>
                    <a:pt x="2889" y="763"/>
                    <a:pt x="2896" y="617"/>
                    <a:pt x="2768" y="522"/>
                  </a:cubicBezTo>
                  <a:cubicBezTo>
                    <a:pt x="2635" y="420"/>
                    <a:pt x="2635" y="254"/>
                    <a:pt x="2603" y="229"/>
                  </a:cubicBezTo>
                  <a:cubicBezTo>
                    <a:pt x="2577" y="197"/>
                    <a:pt x="2558" y="242"/>
                    <a:pt x="2527" y="242"/>
                  </a:cubicBezTo>
                  <a:cubicBezTo>
                    <a:pt x="2488" y="242"/>
                    <a:pt x="2520" y="184"/>
                    <a:pt x="2488" y="152"/>
                  </a:cubicBezTo>
                  <a:cubicBezTo>
                    <a:pt x="2456" y="121"/>
                    <a:pt x="2418" y="51"/>
                    <a:pt x="2399" y="38"/>
                  </a:cubicBezTo>
                  <a:cubicBezTo>
                    <a:pt x="2387" y="25"/>
                    <a:pt x="2342" y="95"/>
                    <a:pt x="2329" y="108"/>
                  </a:cubicBezTo>
                  <a:cubicBezTo>
                    <a:pt x="2310" y="127"/>
                    <a:pt x="2291" y="57"/>
                    <a:pt x="2259" y="31"/>
                  </a:cubicBezTo>
                  <a:cubicBezTo>
                    <a:pt x="2234" y="0"/>
                    <a:pt x="2068" y="114"/>
                    <a:pt x="2030" y="152"/>
                  </a:cubicBezTo>
                  <a:cubicBezTo>
                    <a:pt x="1992" y="191"/>
                    <a:pt x="1890" y="70"/>
                    <a:pt x="1839" y="89"/>
                  </a:cubicBezTo>
                  <a:cubicBezTo>
                    <a:pt x="1788" y="108"/>
                    <a:pt x="1839" y="273"/>
                    <a:pt x="1814" y="299"/>
                  </a:cubicBezTo>
                  <a:cubicBezTo>
                    <a:pt x="1788" y="324"/>
                    <a:pt x="1801" y="401"/>
                    <a:pt x="1744" y="401"/>
                  </a:cubicBezTo>
                  <a:cubicBezTo>
                    <a:pt x="1693" y="401"/>
                    <a:pt x="1547" y="299"/>
                    <a:pt x="1489" y="299"/>
                  </a:cubicBezTo>
                  <a:cubicBezTo>
                    <a:pt x="1432" y="299"/>
                    <a:pt x="1426" y="394"/>
                    <a:pt x="1387" y="394"/>
                  </a:cubicBezTo>
                  <a:cubicBezTo>
                    <a:pt x="1349" y="394"/>
                    <a:pt x="1317" y="350"/>
                    <a:pt x="1285" y="350"/>
                  </a:cubicBezTo>
                  <a:cubicBezTo>
                    <a:pt x="1260" y="350"/>
                    <a:pt x="1266" y="248"/>
                    <a:pt x="1266" y="248"/>
                  </a:cubicBezTo>
                  <a:cubicBezTo>
                    <a:pt x="1266" y="229"/>
                    <a:pt x="1165" y="286"/>
                    <a:pt x="1088" y="305"/>
                  </a:cubicBezTo>
                  <a:cubicBezTo>
                    <a:pt x="1012" y="324"/>
                    <a:pt x="961" y="305"/>
                    <a:pt x="954" y="305"/>
                  </a:cubicBezTo>
                  <a:cubicBezTo>
                    <a:pt x="929" y="305"/>
                    <a:pt x="936" y="337"/>
                    <a:pt x="891" y="375"/>
                  </a:cubicBezTo>
                  <a:cubicBezTo>
                    <a:pt x="846" y="420"/>
                    <a:pt x="745" y="311"/>
                    <a:pt x="713" y="311"/>
                  </a:cubicBezTo>
                  <a:cubicBezTo>
                    <a:pt x="674" y="311"/>
                    <a:pt x="388" y="420"/>
                    <a:pt x="388" y="464"/>
                  </a:cubicBezTo>
                  <a:cubicBezTo>
                    <a:pt x="388" y="503"/>
                    <a:pt x="210" y="515"/>
                    <a:pt x="153" y="541"/>
                  </a:cubicBezTo>
                  <a:cubicBezTo>
                    <a:pt x="89" y="560"/>
                    <a:pt x="70" y="655"/>
                    <a:pt x="89" y="712"/>
                  </a:cubicBezTo>
                  <a:cubicBezTo>
                    <a:pt x="102" y="770"/>
                    <a:pt x="38" y="840"/>
                    <a:pt x="38" y="929"/>
                  </a:cubicBezTo>
                  <a:cubicBezTo>
                    <a:pt x="38" y="1018"/>
                    <a:pt x="95" y="993"/>
                    <a:pt x="127" y="993"/>
                  </a:cubicBezTo>
                  <a:cubicBezTo>
                    <a:pt x="159" y="993"/>
                    <a:pt x="172" y="967"/>
                    <a:pt x="280" y="948"/>
                  </a:cubicBezTo>
                  <a:cubicBezTo>
                    <a:pt x="388" y="922"/>
                    <a:pt x="394" y="1024"/>
                    <a:pt x="369" y="999"/>
                  </a:cubicBezTo>
                  <a:cubicBezTo>
                    <a:pt x="343" y="967"/>
                    <a:pt x="337" y="1031"/>
                    <a:pt x="274" y="1063"/>
                  </a:cubicBezTo>
                  <a:cubicBezTo>
                    <a:pt x="210" y="1094"/>
                    <a:pt x="254" y="1133"/>
                    <a:pt x="254" y="1133"/>
                  </a:cubicBezTo>
                  <a:cubicBezTo>
                    <a:pt x="331" y="1158"/>
                    <a:pt x="286" y="1317"/>
                    <a:pt x="363" y="1317"/>
                  </a:cubicBezTo>
                  <a:cubicBezTo>
                    <a:pt x="439" y="1317"/>
                    <a:pt x="401" y="1215"/>
                    <a:pt x="477" y="1215"/>
                  </a:cubicBezTo>
                  <a:cubicBezTo>
                    <a:pt x="547" y="1215"/>
                    <a:pt x="687" y="1241"/>
                    <a:pt x="687" y="1292"/>
                  </a:cubicBezTo>
                  <a:cubicBezTo>
                    <a:pt x="687" y="1349"/>
                    <a:pt x="751" y="1406"/>
                    <a:pt x="719" y="1444"/>
                  </a:cubicBezTo>
                  <a:cubicBezTo>
                    <a:pt x="681" y="1483"/>
                    <a:pt x="496" y="1470"/>
                    <a:pt x="267" y="1508"/>
                  </a:cubicBezTo>
                  <a:cubicBezTo>
                    <a:pt x="38" y="1553"/>
                    <a:pt x="0" y="1648"/>
                    <a:pt x="210" y="1648"/>
                  </a:cubicBezTo>
                  <a:cubicBezTo>
                    <a:pt x="420" y="1648"/>
                    <a:pt x="547" y="1813"/>
                    <a:pt x="579" y="1845"/>
                  </a:cubicBezTo>
                  <a:cubicBezTo>
                    <a:pt x="617" y="1884"/>
                    <a:pt x="579" y="2062"/>
                    <a:pt x="579" y="2062"/>
                  </a:cubicBezTo>
                  <a:cubicBezTo>
                    <a:pt x="579" y="2189"/>
                    <a:pt x="738" y="2119"/>
                    <a:pt x="795" y="2119"/>
                  </a:cubicBezTo>
                  <a:cubicBezTo>
                    <a:pt x="821" y="2119"/>
                    <a:pt x="783" y="2081"/>
                    <a:pt x="802" y="2030"/>
                  </a:cubicBezTo>
                  <a:cubicBezTo>
                    <a:pt x="827" y="1966"/>
                    <a:pt x="916" y="1890"/>
                    <a:pt x="961" y="1884"/>
                  </a:cubicBezTo>
                  <a:cubicBezTo>
                    <a:pt x="1031" y="1871"/>
                    <a:pt x="974" y="2024"/>
                    <a:pt x="1031" y="2024"/>
                  </a:cubicBezTo>
                  <a:cubicBezTo>
                    <a:pt x="1088" y="2024"/>
                    <a:pt x="1177" y="1979"/>
                    <a:pt x="1190" y="2087"/>
                  </a:cubicBezTo>
                  <a:cubicBezTo>
                    <a:pt x="1203" y="2195"/>
                    <a:pt x="1279" y="2227"/>
                    <a:pt x="1279" y="2227"/>
                  </a:cubicBezTo>
                  <a:cubicBezTo>
                    <a:pt x="1623" y="2170"/>
                    <a:pt x="1776" y="2406"/>
                    <a:pt x="1852" y="2431"/>
                  </a:cubicBezTo>
                  <a:cubicBezTo>
                    <a:pt x="1928" y="2456"/>
                    <a:pt x="1922" y="2437"/>
                    <a:pt x="1979" y="2450"/>
                  </a:cubicBezTo>
                  <a:cubicBezTo>
                    <a:pt x="2043" y="2469"/>
                    <a:pt x="2132" y="2533"/>
                    <a:pt x="2164" y="2565"/>
                  </a:cubicBezTo>
                  <a:cubicBezTo>
                    <a:pt x="2196" y="2596"/>
                    <a:pt x="2176" y="2857"/>
                    <a:pt x="2221" y="2857"/>
                  </a:cubicBezTo>
                  <a:cubicBezTo>
                    <a:pt x="2272" y="2857"/>
                    <a:pt x="2259" y="2717"/>
                    <a:pt x="2259" y="2673"/>
                  </a:cubicBezTo>
                  <a:cubicBezTo>
                    <a:pt x="2259" y="2628"/>
                    <a:pt x="2444" y="2743"/>
                    <a:pt x="2469" y="2686"/>
                  </a:cubicBezTo>
                  <a:cubicBezTo>
                    <a:pt x="2495" y="2635"/>
                    <a:pt x="2679" y="2501"/>
                    <a:pt x="2724" y="2590"/>
                  </a:cubicBezTo>
                  <a:cubicBezTo>
                    <a:pt x="2768" y="2679"/>
                    <a:pt x="2781" y="2526"/>
                    <a:pt x="2826" y="2635"/>
                  </a:cubicBezTo>
                  <a:cubicBezTo>
                    <a:pt x="2870" y="2736"/>
                    <a:pt x="2546" y="2755"/>
                    <a:pt x="2514" y="2755"/>
                  </a:cubicBezTo>
                  <a:cubicBezTo>
                    <a:pt x="2476" y="2755"/>
                    <a:pt x="2622" y="2845"/>
                    <a:pt x="2622" y="2845"/>
                  </a:cubicBezTo>
                  <a:cubicBezTo>
                    <a:pt x="2622" y="2845"/>
                    <a:pt x="2781" y="2902"/>
                    <a:pt x="2819" y="2864"/>
                  </a:cubicBezTo>
                  <a:cubicBezTo>
                    <a:pt x="2857" y="2825"/>
                    <a:pt x="3112" y="2768"/>
                    <a:pt x="3074" y="2845"/>
                  </a:cubicBezTo>
                  <a:cubicBezTo>
                    <a:pt x="3042" y="2921"/>
                    <a:pt x="3157" y="2940"/>
                    <a:pt x="3169" y="2991"/>
                  </a:cubicBezTo>
                  <a:cubicBezTo>
                    <a:pt x="3443" y="2959"/>
                    <a:pt x="3717" y="2845"/>
                    <a:pt x="3799" y="272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0" name="Freeform 490">
              <a:extLst>
                <a:ext uri="{FF2B5EF4-FFF2-40B4-BE49-F238E27FC236}">
                  <a16:creationId xmlns:a16="http://schemas.microsoft.com/office/drawing/2014/main" id="{CA05F1FF-61E7-8E40-9E7C-502F2CB1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5606" y="5501207"/>
              <a:ext cx="2522625" cy="2343884"/>
            </a:xfrm>
            <a:custGeom>
              <a:avLst/>
              <a:gdLst>
                <a:gd name="T0" fmla="*/ 2641 w 4914"/>
                <a:gd name="T1" fmla="*/ 4563 h 4564"/>
                <a:gd name="T2" fmla="*/ 2641 w 4914"/>
                <a:gd name="T3" fmla="*/ 4563 h 4564"/>
                <a:gd name="T4" fmla="*/ 2475 w 4914"/>
                <a:gd name="T5" fmla="*/ 3227 h 4564"/>
                <a:gd name="T6" fmla="*/ 2685 w 4914"/>
                <a:gd name="T7" fmla="*/ 3087 h 4564"/>
                <a:gd name="T8" fmla="*/ 3093 w 4914"/>
                <a:gd name="T9" fmla="*/ 2928 h 4564"/>
                <a:gd name="T10" fmla="*/ 3672 w 4914"/>
                <a:gd name="T11" fmla="*/ 2871 h 4564"/>
                <a:gd name="T12" fmla="*/ 4009 w 4914"/>
                <a:gd name="T13" fmla="*/ 1992 h 4564"/>
                <a:gd name="T14" fmla="*/ 4537 w 4914"/>
                <a:gd name="T15" fmla="*/ 1560 h 4564"/>
                <a:gd name="T16" fmla="*/ 4747 w 4914"/>
                <a:gd name="T17" fmla="*/ 1241 h 4564"/>
                <a:gd name="T18" fmla="*/ 4913 w 4914"/>
                <a:gd name="T19" fmla="*/ 917 h 4564"/>
                <a:gd name="T20" fmla="*/ 4716 w 4914"/>
                <a:gd name="T21" fmla="*/ 739 h 4564"/>
                <a:gd name="T22" fmla="*/ 4251 w 4914"/>
                <a:gd name="T23" fmla="*/ 490 h 4564"/>
                <a:gd name="T24" fmla="*/ 3806 w 4914"/>
                <a:gd name="T25" fmla="*/ 299 h 4564"/>
                <a:gd name="T26" fmla="*/ 3405 w 4914"/>
                <a:gd name="T27" fmla="*/ 39 h 4564"/>
                <a:gd name="T28" fmla="*/ 3175 w 4914"/>
                <a:gd name="T29" fmla="*/ 89 h 4564"/>
                <a:gd name="T30" fmla="*/ 2781 w 4914"/>
                <a:gd name="T31" fmla="*/ 153 h 4564"/>
                <a:gd name="T32" fmla="*/ 2272 w 4914"/>
                <a:gd name="T33" fmla="*/ 77 h 4564"/>
                <a:gd name="T34" fmla="*/ 2208 w 4914"/>
                <a:gd name="T35" fmla="*/ 236 h 4564"/>
                <a:gd name="T36" fmla="*/ 2208 w 4914"/>
                <a:gd name="T37" fmla="*/ 1089 h 4564"/>
                <a:gd name="T38" fmla="*/ 1953 w 4914"/>
                <a:gd name="T39" fmla="*/ 1541 h 4564"/>
                <a:gd name="T40" fmla="*/ 1546 w 4914"/>
                <a:gd name="T41" fmla="*/ 1458 h 4564"/>
                <a:gd name="T42" fmla="*/ 852 w 4914"/>
                <a:gd name="T43" fmla="*/ 1770 h 4564"/>
                <a:gd name="T44" fmla="*/ 222 w 4914"/>
                <a:gd name="T45" fmla="*/ 2037 h 4564"/>
                <a:gd name="T46" fmla="*/ 222 w 4914"/>
                <a:gd name="T47" fmla="*/ 2043 h 4564"/>
                <a:gd name="T48" fmla="*/ 76 w 4914"/>
                <a:gd name="T49" fmla="*/ 2107 h 4564"/>
                <a:gd name="T50" fmla="*/ 63 w 4914"/>
                <a:gd name="T51" fmla="*/ 2209 h 4564"/>
                <a:gd name="T52" fmla="*/ 31 w 4914"/>
                <a:gd name="T53" fmla="*/ 2330 h 4564"/>
                <a:gd name="T54" fmla="*/ 210 w 4914"/>
                <a:gd name="T55" fmla="*/ 2393 h 4564"/>
                <a:gd name="T56" fmla="*/ 331 w 4914"/>
                <a:gd name="T57" fmla="*/ 2425 h 4564"/>
                <a:gd name="T58" fmla="*/ 458 w 4914"/>
                <a:gd name="T59" fmla="*/ 2406 h 4564"/>
                <a:gd name="T60" fmla="*/ 553 w 4914"/>
                <a:gd name="T61" fmla="*/ 2400 h 4564"/>
                <a:gd name="T62" fmla="*/ 572 w 4914"/>
                <a:gd name="T63" fmla="*/ 2540 h 4564"/>
                <a:gd name="T64" fmla="*/ 490 w 4914"/>
                <a:gd name="T65" fmla="*/ 2699 h 4564"/>
                <a:gd name="T66" fmla="*/ 776 w 4914"/>
                <a:gd name="T67" fmla="*/ 2864 h 4564"/>
                <a:gd name="T68" fmla="*/ 687 w 4914"/>
                <a:gd name="T69" fmla="*/ 2960 h 4564"/>
                <a:gd name="T70" fmla="*/ 528 w 4914"/>
                <a:gd name="T71" fmla="*/ 3119 h 4564"/>
                <a:gd name="T72" fmla="*/ 649 w 4914"/>
                <a:gd name="T73" fmla="*/ 3475 h 4564"/>
                <a:gd name="T74" fmla="*/ 770 w 4914"/>
                <a:gd name="T75" fmla="*/ 3596 h 4564"/>
                <a:gd name="T76" fmla="*/ 993 w 4914"/>
                <a:gd name="T77" fmla="*/ 3978 h 4564"/>
                <a:gd name="T78" fmla="*/ 1164 w 4914"/>
                <a:gd name="T79" fmla="*/ 4067 h 4564"/>
                <a:gd name="T80" fmla="*/ 1387 w 4914"/>
                <a:gd name="T81" fmla="*/ 4188 h 4564"/>
                <a:gd name="T82" fmla="*/ 1540 w 4914"/>
                <a:gd name="T83" fmla="*/ 4284 h 4564"/>
                <a:gd name="T84" fmla="*/ 1667 w 4914"/>
                <a:gd name="T85" fmla="*/ 4347 h 4564"/>
                <a:gd name="T86" fmla="*/ 1820 w 4914"/>
                <a:gd name="T87" fmla="*/ 4435 h 4564"/>
                <a:gd name="T88" fmla="*/ 1947 w 4914"/>
                <a:gd name="T89" fmla="*/ 4404 h 4564"/>
                <a:gd name="T90" fmla="*/ 1953 w 4914"/>
                <a:gd name="T91" fmla="*/ 4410 h 4564"/>
                <a:gd name="T92" fmla="*/ 2144 w 4914"/>
                <a:gd name="T93" fmla="*/ 4347 h 4564"/>
                <a:gd name="T94" fmla="*/ 2641 w 4914"/>
                <a:gd name="T95" fmla="*/ 4563 h 4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14" h="4564">
                  <a:moveTo>
                    <a:pt x="2641" y="4563"/>
                  </a:moveTo>
                  <a:lnTo>
                    <a:pt x="2641" y="4563"/>
                  </a:lnTo>
                  <a:cubicBezTo>
                    <a:pt x="2775" y="4563"/>
                    <a:pt x="2838" y="3819"/>
                    <a:pt x="2475" y="3227"/>
                  </a:cubicBezTo>
                  <a:cubicBezTo>
                    <a:pt x="2475" y="3227"/>
                    <a:pt x="2437" y="3087"/>
                    <a:pt x="2685" y="3087"/>
                  </a:cubicBezTo>
                  <a:cubicBezTo>
                    <a:pt x="2934" y="3087"/>
                    <a:pt x="2851" y="2928"/>
                    <a:pt x="3093" y="2928"/>
                  </a:cubicBezTo>
                  <a:cubicBezTo>
                    <a:pt x="3335" y="2928"/>
                    <a:pt x="3468" y="3074"/>
                    <a:pt x="3672" y="2871"/>
                  </a:cubicBezTo>
                  <a:cubicBezTo>
                    <a:pt x="3876" y="2667"/>
                    <a:pt x="3856" y="2145"/>
                    <a:pt x="4009" y="1992"/>
                  </a:cubicBezTo>
                  <a:cubicBezTo>
                    <a:pt x="4162" y="1840"/>
                    <a:pt x="4417" y="1967"/>
                    <a:pt x="4537" y="1560"/>
                  </a:cubicBezTo>
                  <a:cubicBezTo>
                    <a:pt x="4537" y="1560"/>
                    <a:pt x="4747" y="1407"/>
                    <a:pt x="4747" y="1241"/>
                  </a:cubicBezTo>
                  <a:cubicBezTo>
                    <a:pt x="4747" y="1076"/>
                    <a:pt x="4913" y="917"/>
                    <a:pt x="4913" y="917"/>
                  </a:cubicBezTo>
                  <a:cubicBezTo>
                    <a:pt x="4716" y="739"/>
                    <a:pt x="4716" y="739"/>
                    <a:pt x="4716" y="739"/>
                  </a:cubicBezTo>
                  <a:cubicBezTo>
                    <a:pt x="4639" y="662"/>
                    <a:pt x="4353" y="592"/>
                    <a:pt x="4251" y="490"/>
                  </a:cubicBezTo>
                  <a:cubicBezTo>
                    <a:pt x="4149" y="389"/>
                    <a:pt x="3939" y="299"/>
                    <a:pt x="3806" y="299"/>
                  </a:cubicBezTo>
                  <a:cubicBezTo>
                    <a:pt x="3672" y="299"/>
                    <a:pt x="3506" y="77"/>
                    <a:pt x="3405" y="39"/>
                  </a:cubicBezTo>
                  <a:cubicBezTo>
                    <a:pt x="3303" y="0"/>
                    <a:pt x="3175" y="89"/>
                    <a:pt x="3175" y="89"/>
                  </a:cubicBezTo>
                  <a:cubicBezTo>
                    <a:pt x="2895" y="89"/>
                    <a:pt x="2946" y="191"/>
                    <a:pt x="2781" y="153"/>
                  </a:cubicBezTo>
                  <a:cubicBezTo>
                    <a:pt x="2641" y="121"/>
                    <a:pt x="2380" y="109"/>
                    <a:pt x="2272" y="77"/>
                  </a:cubicBezTo>
                  <a:cubicBezTo>
                    <a:pt x="2240" y="121"/>
                    <a:pt x="2208" y="185"/>
                    <a:pt x="2208" y="236"/>
                  </a:cubicBezTo>
                  <a:cubicBezTo>
                    <a:pt x="2208" y="344"/>
                    <a:pt x="2284" y="1012"/>
                    <a:pt x="2208" y="1089"/>
                  </a:cubicBezTo>
                  <a:cubicBezTo>
                    <a:pt x="2132" y="1165"/>
                    <a:pt x="1915" y="1267"/>
                    <a:pt x="1953" y="1541"/>
                  </a:cubicBezTo>
                  <a:cubicBezTo>
                    <a:pt x="1953" y="1541"/>
                    <a:pt x="1661" y="1458"/>
                    <a:pt x="1546" y="1458"/>
                  </a:cubicBezTo>
                  <a:cubicBezTo>
                    <a:pt x="1432" y="1458"/>
                    <a:pt x="948" y="1617"/>
                    <a:pt x="852" y="1770"/>
                  </a:cubicBezTo>
                  <a:cubicBezTo>
                    <a:pt x="770" y="1891"/>
                    <a:pt x="496" y="2005"/>
                    <a:pt x="222" y="2037"/>
                  </a:cubicBezTo>
                  <a:cubicBezTo>
                    <a:pt x="222" y="2043"/>
                    <a:pt x="222" y="2043"/>
                    <a:pt x="222" y="2043"/>
                  </a:cubicBezTo>
                  <a:cubicBezTo>
                    <a:pt x="222" y="2101"/>
                    <a:pt x="120" y="2069"/>
                    <a:pt x="76" y="2107"/>
                  </a:cubicBezTo>
                  <a:cubicBezTo>
                    <a:pt x="38" y="2145"/>
                    <a:pt x="19" y="2164"/>
                    <a:pt x="63" y="2209"/>
                  </a:cubicBezTo>
                  <a:cubicBezTo>
                    <a:pt x="108" y="2253"/>
                    <a:pt x="63" y="2304"/>
                    <a:pt x="31" y="2330"/>
                  </a:cubicBezTo>
                  <a:cubicBezTo>
                    <a:pt x="0" y="2361"/>
                    <a:pt x="178" y="2425"/>
                    <a:pt x="210" y="2393"/>
                  </a:cubicBezTo>
                  <a:cubicBezTo>
                    <a:pt x="241" y="2368"/>
                    <a:pt x="286" y="2381"/>
                    <a:pt x="331" y="2425"/>
                  </a:cubicBezTo>
                  <a:cubicBezTo>
                    <a:pt x="369" y="2463"/>
                    <a:pt x="432" y="2457"/>
                    <a:pt x="458" y="2406"/>
                  </a:cubicBezTo>
                  <a:cubicBezTo>
                    <a:pt x="477" y="2355"/>
                    <a:pt x="604" y="2349"/>
                    <a:pt x="553" y="2400"/>
                  </a:cubicBezTo>
                  <a:cubicBezTo>
                    <a:pt x="502" y="2451"/>
                    <a:pt x="611" y="2463"/>
                    <a:pt x="572" y="2540"/>
                  </a:cubicBezTo>
                  <a:cubicBezTo>
                    <a:pt x="534" y="2610"/>
                    <a:pt x="343" y="2699"/>
                    <a:pt x="490" y="2699"/>
                  </a:cubicBezTo>
                  <a:cubicBezTo>
                    <a:pt x="642" y="2699"/>
                    <a:pt x="744" y="2801"/>
                    <a:pt x="776" y="2864"/>
                  </a:cubicBezTo>
                  <a:cubicBezTo>
                    <a:pt x="814" y="2934"/>
                    <a:pt x="687" y="2820"/>
                    <a:pt x="687" y="2960"/>
                  </a:cubicBezTo>
                  <a:cubicBezTo>
                    <a:pt x="687" y="3093"/>
                    <a:pt x="585" y="3055"/>
                    <a:pt x="528" y="3119"/>
                  </a:cubicBezTo>
                  <a:cubicBezTo>
                    <a:pt x="464" y="3176"/>
                    <a:pt x="592" y="3443"/>
                    <a:pt x="649" y="3475"/>
                  </a:cubicBezTo>
                  <a:cubicBezTo>
                    <a:pt x="706" y="3507"/>
                    <a:pt x="655" y="3558"/>
                    <a:pt x="770" y="3596"/>
                  </a:cubicBezTo>
                  <a:cubicBezTo>
                    <a:pt x="878" y="3641"/>
                    <a:pt x="929" y="3978"/>
                    <a:pt x="993" y="3978"/>
                  </a:cubicBezTo>
                  <a:cubicBezTo>
                    <a:pt x="1050" y="3978"/>
                    <a:pt x="1120" y="4023"/>
                    <a:pt x="1164" y="4067"/>
                  </a:cubicBezTo>
                  <a:cubicBezTo>
                    <a:pt x="1203" y="4105"/>
                    <a:pt x="1387" y="4169"/>
                    <a:pt x="1387" y="4188"/>
                  </a:cubicBezTo>
                  <a:cubicBezTo>
                    <a:pt x="1387" y="4207"/>
                    <a:pt x="1432" y="4284"/>
                    <a:pt x="1540" y="4284"/>
                  </a:cubicBezTo>
                  <a:cubicBezTo>
                    <a:pt x="1654" y="4284"/>
                    <a:pt x="1635" y="4347"/>
                    <a:pt x="1667" y="4347"/>
                  </a:cubicBezTo>
                  <a:cubicBezTo>
                    <a:pt x="1705" y="4347"/>
                    <a:pt x="1782" y="4435"/>
                    <a:pt x="1820" y="4435"/>
                  </a:cubicBezTo>
                  <a:cubicBezTo>
                    <a:pt x="1852" y="4435"/>
                    <a:pt x="1896" y="4354"/>
                    <a:pt x="1947" y="4404"/>
                  </a:cubicBezTo>
                  <a:cubicBezTo>
                    <a:pt x="1947" y="4404"/>
                    <a:pt x="1947" y="4410"/>
                    <a:pt x="1953" y="4410"/>
                  </a:cubicBezTo>
                  <a:cubicBezTo>
                    <a:pt x="2004" y="4379"/>
                    <a:pt x="2081" y="4347"/>
                    <a:pt x="2144" y="4347"/>
                  </a:cubicBezTo>
                  <a:cubicBezTo>
                    <a:pt x="2284" y="4347"/>
                    <a:pt x="2507" y="4563"/>
                    <a:pt x="2641" y="456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1" name="Freeform 491">
              <a:extLst>
                <a:ext uri="{FF2B5EF4-FFF2-40B4-BE49-F238E27FC236}">
                  <a16:creationId xmlns:a16="http://schemas.microsoft.com/office/drawing/2014/main" id="{001C0667-7B0B-664E-9F21-980632A61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2231" y="4796909"/>
              <a:ext cx="1591926" cy="1173074"/>
            </a:xfrm>
            <a:custGeom>
              <a:avLst/>
              <a:gdLst>
                <a:gd name="T0" fmla="*/ 668 w 3099"/>
                <a:gd name="T1" fmla="*/ 1616 h 2285"/>
                <a:gd name="T2" fmla="*/ 668 w 3099"/>
                <a:gd name="T3" fmla="*/ 1616 h 2285"/>
                <a:gd name="T4" fmla="*/ 897 w 3099"/>
                <a:gd name="T5" fmla="*/ 1998 h 2285"/>
                <a:gd name="T6" fmla="*/ 1596 w 3099"/>
                <a:gd name="T7" fmla="*/ 2164 h 2285"/>
                <a:gd name="T8" fmla="*/ 1793 w 3099"/>
                <a:gd name="T9" fmla="*/ 2284 h 2285"/>
                <a:gd name="T10" fmla="*/ 2131 w 3099"/>
                <a:gd name="T11" fmla="*/ 2202 h 2285"/>
                <a:gd name="T12" fmla="*/ 2328 w 3099"/>
                <a:gd name="T13" fmla="*/ 2004 h 2285"/>
                <a:gd name="T14" fmla="*/ 2735 w 3099"/>
                <a:gd name="T15" fmla="*/ 1756 h 2285"/>
                <a:gd name="T16" fmla="*/ 2735 w 3099"/>
                <a:gd name="T17" fmla="*/ 1584 h 2285"/>
                <a:gd name="T18" fmla="*/ 3034 w 3099"/>
                <a:gd name="T19" fmla="*/ 1285 h 2285"/>
                <a:gd name="T20" fmla="*/ 2863 w 3099"/>
                <a:gd name="T21" fmla="*/ 833 h 2285"/>
                <a:gd name="T22" fmla="*/ 2379 w 3099"/>
                <a:gd name="T23" fmla="*/ 337 h 2285"/>
                <a:gd name="T24" fmla="*/ 1590 w 3099"/>
                <a:gd name="T25" fmla="*/ 318 h 2285"/>
                <a:gd name="T26" fmla="*/ 891 w 3099"/>
                <a:gd name="T27" fmla="*/ 184 h 2285"/>
                <a:gd name="T28" fmla="*/ 617 w 3099"/>
                <a:gd name="T29" fmla="*/ 0 h 2285"/>
                <a:gd name="T30" fmla="*/ 235 w 3099"/>
                <a:gd name="T31" fmla="*/ 700 h 2285"/>
                <a:gd name="T32" fmla="*/ 413 w 3099"/>
                <a:gd name="T33" fmla="*/ 1024 h 2285"/>
                <a:gd name="T34" fmla="*/ 668 w 3099"/>
                <a:gd name="T35" fmla="*/ 1616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9" h="2285">
                  <a:moveTo>
                    <a:pt x="668" y="1616"/>
                  </a:moveTo>
                  <a:lnTo>
                    <a:pt x="668" y="1616"/>
                  </a:lnTo>
                  <a:cubicBezTo>
                    <a:pt x="789" y="1788"/>
                    <a:pt x="833" y="1935"/>
                    <a:pt x="897" y="1998"/>
                  </a:cubicBezTo>
                  <a:cubicBezTo>
                    <a:pt x="967" y="2068"/>
                    <a:pt x="1304" y="1705"/>
                    <a:pt x="1596" y="2164"/>
                  </a:cubicBezTo>
                  <a:cubicBezTo>
                    <a:pt x="1596" y="2164"/>
                    <a:pt x="1545" y="2284"/>
                    <a:pt x="1793" y="2284"/>
                  </a:cubicBezTo>
                  <a:cubicBezTo>
                    <a:pt x="2048" y="2284"/>
                    <a:pt x="2131" y="2202"/>
                    <a:pt x="2131" y="2202"/>
                  </a:cubicBezTo>
                  <a:cubicBezTo>
                    <a:pt x="2131" y="2202"/>
                    <a:pt x="2232" y="2043"/>
                    <a:pt x="2328" y="2004"/>
                  </a:cubicBezTo>
                  <a:cubicBezTo>
                    <a:pt x="2423" y="1966"/>
                    <a:pt x="2735" y="1756"/>
                    <a:pt x="2735" y="1756"/>
                  </a:cubicBezTo>
                  <a:cubicBezTo>
                    <a:pt x="2735" y="1756"/>
                    <a:pt x="2633" y="1686"/>
                    <a:pt x="2735" y="1584"/>
                  </a:cubicBezTo>
                  <a:cubicBezTo>
                    <a:pt x="2837" y="1483"/>
                    <a:pt x="3098" y="1342"/>
                    <a:pt x="3034" y="1285"/>
                  </a:cubicBezTo>
                  <a:cubicBezTo>
                    <a:pt x="2984" y="1234"/>
                    <a:pt x="2843" y="1094"/>
                    <a:pt x="2863" y="833"/>
                  </a:cubicBezTo>
                  <a:cubicBezTo>
                    <a:pt x="2691" y="814"/>
                    <a:pt x="2379" y="337"/>
                    <a:pt x="2379" y="337"/>
                  </a:cubicBezTo>
                  <a:cubicBezTo>
                    <a:pt x="2213" y="337"/>
                    <a:pt x="1621" y="477"/>
                    <a:pt x="1590" y="318"/>
                  </a:cubicBezTo>
                  <a:cubicBezTo>
                    <a:pt x="1564" y="165"/>
                    <a:pt x="1323" y="184"/>
                    <a:pt x="891" y="184"/>
                  </a:cubicBezTo>
                  <a:cubicBezTo>
                    <a:pt x="591" y="184"/>
                    <a:pt x="604" y="89"/>
                    <a:pt x="617" y="0"/>
                  </a:cubicBezTo>
                  <a:cubicBezTo>
                    <a:pt x="0" y="331"/>
                    <a:pt x="273" y="738"/>
                    <a:pt x="235" y="700"/>
                  </a:cubicBezTo>
                  <a:cubicBezTo>
                    <a:pt x="235" y="700"/>
                    <a:pt x="413" y="884"/>
                    <a:pt x="413" y="1024"/>
                  </a:cubicBezTo>
                  <a:cubicBezTo>
                    <a:pt x="413" y="1164"/>
                    <a:pt x="547" y="1444"/>
                    <a:pt x="668" y="161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2" name="Freeform 492">
              <a:extLst>
                <a:ext uri="{FF2B5EF4-FFF2-40B4-BE49-F238E27FC236}">
                  <a16:creationId xmlns:a16="http://schemas.microsoft.com/office/drawing/2014/main" id="{6CDD31E3-43D7-0B44-97B0-A58D845CF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4512" y="5156983"/>
              <a:ext cx="2265" cy="226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3" name="Freeform 493">
              <a:extLst>
                <a:ext uri="{FF2B5EF4-FFF2-40B4-BE49-F238E27FC236}">
                  <a16:creationId xmlns:a16="http://schemas.microsoft.com/office/drawing/2014/main" id="{2823A196-6B33-604D-A2BA-39E979533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1577" y="6966417"/>
              <a:ext cx="1877248" cy="2140067"/>
            </a:xfrm>
            <a:custGeom>
              <a:avLst/>
              <a:gdLst>
                <a:gd name="T0" fmla="*/ 904 w 3654"/>
                <a:gd name="T1" fmla="*/ 3589 h 4169"/>
                <a:gd name="T2" fmla="*/ 904 w 3654"/>
                <a:gd name="T3" fmla="*/ 3589 h 4169"/>
                <a:gd name="T4" fmla="*/ 1457 w 3654"/>
                <a:gd name="T5" fmla="*/ 4003 h 4169"/>
                <a:gd name="T6" fmla="*/ 1814 w 3654"/>
                <a:gd name="T7" fmla="*/ 4085 h 4169"/>
                <a:gd name="T8" fmla="*/ 2011 w 3654"/>
                <a:gd name="T9" fmla="*/ 3831 h 4169"/>
                <a:gd name="T10" fmla="*/ 2355 w 3654"/>
                <a:gd name="T11" fmla="*/ 3404 h 4169"/>
                <a:gd name="T12" fmla="*/ 2820 w 3654"/>
                <a:gd name="T13" fmla="*/ 2895 h 4169"/>
                <a:gd name="T14" fmla="*/ 3036 w 3654"/>
                <a:gd name="T15" fmla="*/ 2571 h 4169"/>
                <a:gd name="T16" fmla="*/ 3170 w 3654"/>
                <a:gd name="T17" fmla="*/ 2272 h 4169"/>
                <a:gd name="T18" fmla="*/ 3055 w 3654"/>
                <a:gd name="T19" fmla="*/ 1871 h 4169"/>
                <a:gd name="T20" fmla="*/ 3653 w 3654"/>
                <a:gd name="T21" fmla="*/ 1509 h 4169"/>
                <a:gd name="T22" fmla="*/ 3310 w 3654"/>
                <a:gd name="T23" fmla="*/ 1159 h 4169"/>
                <a:gd name="T24" fmla="*/ 2845 w 3654"/>
                <a:gd name="T25" fmla="*/ 351 h 4169"/>
                <a:gd name="T26" fmla="*/ 2457 w 3654"/>
                <a:gd name="T27" fmla="*/ 414 h 4169"/>
                <a:gd name="T28" fmla="*/ 2018 w 3654"/>
                <a:gd name="T29" fmla="*/ 0 h 4169"/>
                <a:gd name="T30" fmla="*/ 2005 w 3654"/>
                <a:gd name="T31" fmla="*/ 20 h 4169"/>
                <a:gd name="T32" fmla="*/ 1426 w 3654"/>
                <a:gd name="T33" fmla="*/ 77 h 4169"/>
                <a:gd name="T34" fmla="*/ 1018 w 3654"/>
                <a:gd name="T35" fmla="*/ 236 h 4169"/>
                <a:gd name="T36" fmla="*/ 808 w 3654"/>
                <a:gd name="T37" fmla="*/ 376 h 4169"/>
                <a:gd name="T38" fmla="*/ 974 w 3654"/>
                <a:gd name="T39" fmla="*/ 1712 h 4169"/>
                <a:gd name="T40" fmla="*/ 477 w 3654"/>
                <a:gd name="T41" fmla="*/ 1496 h 4169"/>
                <a:gd name="T42" fmla="*/ 286 w 3654"/>
                <a:gd name="T43" fmla="*/ 1559 h 4169"/>
                <a:gd name="T44" fmla="*/ 115 w 3654"/>
                <a:gd name="T45" fmla="*/ 1820 h 4169"/>
                <a:gd name="T46" fmla="*/ 210 w 3654"/>
                <a:gd name="T47" fmla="*/ 1883 h 4169"/>
                <a:gd name="T48" fmla="*/ 337 w 3654"/>
                <a:gd name="T49" fmla="*/ 2093 h 4169"/>
                <a:gd name="T50" fmla="*/ 293 w 3654"/>
                <a:gd name="T51" fmla="*/ 2195 h 4169"/>
                <a:gd name="T52" fmla="*/ 331 w 3654"/>
                <a:gd name="T53" fmla="*/ 2361 h 4169"/>
                <a:gd name="T54" fmla="*/ 210 w 3654"/>
                <a:gd name="T55" fmla="*/ 2539 h 4169"/>
                <a:gd name="T56" fmla="*/ 76 w 3654"/>
                <a:gd name="T57" fmla="*/ 2628 h 4169"/>
                <a:gd name="T58" fmla="*/ 108 w 3654"/>
                <a:gd name="T59" fmla="*/ 2819 h 4169"/>
                <a:gd name="T60" fmla="*/ 223 w 3654"/>
                <a:gd name="T61" fmla="*/ 2927 h 4169"/>
                <a:gd name="T62" fmla="*/ 363 w 3654"/>
                <a:gd name="T63" fmla="*/ 2978 h 4169"/>
                <a:gd name="T64" fmla="*/ 904 w 3654"/>
                <a:gd name="T65" fmla="*/ 3589 h 4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54" h="4169">
                  <a:moveTo>
                    <a:pt x="904" y="3589"/>
                  </a:moveTo>
                  <a:lnTo>
                    <a:pt x="904" y="3589"/>
                  </a:lnTo>
                  <a:cubicBezTo>
                    <a:pt x="904" y="3589"/>
                    <a:pt x="1318" y="3723"/>
                    <a:pt x="1457" y="4003"/>
                  </a:cubicBezTo>
                  <a:cubicBezTo>
                    <a:pt x="1457" y="4003"/>
                    <a:pt x="1731" y="4168"/>
                    <a:pt x="1814" y="4085"/>
                  </a:cubicBezTo>
                  <a:cubicBezTo>
                    <a:pt x="1897" y="4003"/>
                    <a:pt x="1878" y="3831"/>
                    <a:pt x="2011" y="3831"/>
                  </a:cubicBezTo>
                  <a:cubicBezTo>
                    <a:pt x="2145" y="3831"/>
                    <a:pt x="2317" y="3595"/>
                    <a:pt x="2355" y="3404"/>
                  </a:cubicBezTo>
                  <a:cubicBezTo>
                    <a:pt x="2393" y="3214"/>
                    <a:pt x="2820" y="3042"/>
                    <a:pt x="2820" y="2895"/>
                  </a:cubicBezTo>
                  <a:cubicBezTo>
                    <a:pt x="2820" y="2749"/>
                    <a:pt x="2966" y="2641"/>
                    <a:pt x="3036" y="2571"/>
                  </a:cubicBezTo>
                  <a:cubicBezTo>
                    <a:pt x="3106" y="2501"/>
                    <a:pt x="3233" y="2335"/>
                    <a:pt x="3170" y="2272"/>
                  </a:cubicBezTo>
                  <a:cubicBezTo>
                    <a:pt x="3106" y="2208"/>
                    <a:pt x="3004" y="1992"/>
                    <a:pt x="3055" y="1871"/>
                  </a:cubicBezTo>
                  <a:cubicBezTo>
                    <a:pt x="3106" y="1750"/>
                    <a:pt x="3653" y="1509"/>
                    <a:pt x="3653" y="1509"/>
                  </a:cubicBezTo>
                  <a:cubicBezTo>
                    <a:pt x="3653" y="1509"/>
                    <a:pt x="3609" y="1210"/>
                    <a:pt x="3310" y="1159"/>
                  </a:cubicBezTo>
                  <a:cubicBezTo>
                    <a:pt x="3310" y="1159"/>
                    <a:pt x="3017" y="351"/>
                    <a:pt x="2845" y="351"/>
                  </a:cubicBezTo>
                  <a:cubicBezTo>
                    <a:pt x="2673" y="351"/>
                    <a:pt x="2622" y="516"/>
                    <a:pt x="2457" y="414"/>
                  </a:cubicBezTo>
                  <a:cubicBezTo>
                    <a:pt x="2317" y="325"/>
                    <a:pt x="2215" y="71"/>
                    <a:pt x="2018" y="0"/>
                  </a:cubicBezTo>
                  <a:cubicBezTo>
                    <a:pt x="2018" y="7"/>
                    <a:pt x="2011" y="13"/>
                    <a:pt x="2005" y="20"/>
                  </a:cubicBezTo>
                  <a:cubicBezTo>
                    <a:pt x="1801" y="223"/>
                    <a:pt x="1668" y="77"/>
                    <a:pt x="1426" y="77"/>
                  </a:cubicBezTo>
                  <a:cubicBezTo>
                    <a:pt x="1184" y="77"/>
                    <a:pt x="1267" y="236"/>
                    <a:pt x="1018" y="236"/>
                  </a:cubicBezTo>
                  <a:cubicBezTo>
                    <a:pt x="770" y="236"/>
                    <a:pt x="808" y="376"/>
                    <a:pt x="808" y="376"/>
                  </a:cubicBezTo>
                  <a:cubicBezTo>
                    <a:pt x="1171" y="968"/>
                    <a:pt x="1108" y="1712"/>
                    <a:pt x="974" y="1712"/>
                  </a:cubicBezTo>
                  <a:cubicBezTo>
                    <a:pt x="840" y="1712"/>
                    <a:pt x="617" y="1496"/>
                    <a:pt x="477" y="1496"/>
                  </a:cubicBezTo>
                  <a:cubicBezTo>
                    <a:pt x="414" y="1496"/>
                    <a:pt x="337" y="1528"/>
                    <a:pt x="286" y="1559"/>
                  </a:cubicBezTo>
                  <a:cubicBezTo>
                    <a:pt x="299" y="1616"/>
                    <a:pt x="115" y="1763"/>
                    <a:pt x="115" y="1820"/>
                  </a:cubicBezTo>
                  <a:cubicBezTo>
                    <a:pt x="115" y="1877"/>
                    <a:pt x="166" y="1871"/>
                    <a:pt x="210" y="1883"/>
                  </a:cubicBezTo>
                  <a:cubicBezTo>
                    <a:pt x="248" y="1896"/>
                    <a:pt x="337" y="2049"/>
                    <a:pt x="337" y="2093"/>
                  </a:cubicBezTo>
                  <a:cubicBezTo>
                    <a:pt x="337" y="2132"/>
                    <a:pt x="293" y="2125"/>
                    <a:pt x="293" y="2195"/>
                  </a:cubicBezTo>
                  <a:cubicBezTo>
                    <a:pt x="293" y="2265"/>
                    <a:pt x="363" y="2259"/>
                    <a:pt x="331" y="2361"/>
                  </a:cubicBezTo>
                  <a:cubicBezTo>
                    <a:pt x="299" y="2456"/>
                    <a:pt x="210" y="2488"/>
                    <a:pt x="210" y="2539"/>
                  </a:cubicBezTo>
                  <a:cubicBezTo>
                    <a:pt x="210" y="2590"/>
                    <a:pt x="115" y="2628"/>
                    <a:pt x="76" y="2628"/>
                  </a:cubicBezTo>
                  <a:cubicBezTo>
                    <a:pt x="38" y="2628"/>
                    <a:pt x="0" y="2787"/>
                    <a:pt x="108" y="2819"/>
                  </a:cubicBezTo>
                  <a:cubicBezTo>
                    <a:pt x="159" y="2838"/>
                    <a:pt x="197" y="2883"/>
                    <a:pt x="223" y="2927"/>
                  </a:cubicBezTo>
                  <a:cubicBezTo>
                    <a:pt x="280" y="2934"/>
                    <a:pt x="337" y="2946"/>
                    <a:pt x="363" y="2978"/>
                  </a:cubicBezTo>
                  <a:cubicBezTo>
                    <a:pt x="427" y="3042"/>
                    <a:pt x="840" y="3303"/>
                    <a:pt x="904" y="358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4" name="Freeform 494">
              <a:extLst>
                <a:ext uri="{FF2B5EF4-FFF2-40B4-BE49-F238E27FC236}">
                  <a16:creationId xmlns:a16="http://schemas.microsoft.com/office/drawing/2014/main" id="{C7DE8975-88CE-2A40-A6DD-AE6C01FAC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8575" y="7691096"/>
              <a:ext cx="1415297" cy="1555794"/>
            </a:xfrm>
            <a:custGeom>
              <a:avLst/>
              <a:gdLst>
                <a:gd name="T0" fmla="*/ 954 w 2755"/>
                <a:gd name="T1" fmla="*/ 2596 h 3030"/>
                <a:gd name="T2" fmla="*/ 954 w 2755"/>
                <a:gd name="T3" fmla="*/ 2596 h 3030"/>
                <a:gd name="T4" fmla="*/ 1336 w 2755"/>
                <a:gd name="T5" fmla="*/ 2876 h 3030"/>
                <a:gd name="T6" fmla="*/ 1992 w 2755"/>
                <a:gd name="T7" fmla="*/ 2984 h 3030"/>
                <a:gd name="T8" fmla="*/ 2157 w 2755"/>
                <a:gd name="T9" fmla="*/ 2443 h 3030"/>
                <a:gd name="T10" fmla="*/ 2608 w 2755"/>
                <a:gd name="T11" fmla="*/ 2030 h 3030"/>
                <a:gd name="T12" fmla="*/ 2608 w 2755"/>
                <a:gd name="T13" fmla="*/ 1495 h 3030"/>
                <a:gd name="T14" fmla="*/ 2678 w 2755"/>
                <a:gd name="T15" fmla="*/ 967 h 3030"/>
                <a:gd name="T16" fmla="*/ 2608 w 2755"/>
                <a:gd name="T17" fmla="*/ 407 h 3030"/>
                <a:gd name="T18" fmla="*/ 2189 w 2755"/>
                <a:gd name="T19" fmla="*/ 77 h 3030"/>
                <a:gd name="T20" fmla="*/ 1387 w 2755"/>
                <a:gd name="T21" fmla="*/ 115 h 3030"/>
                <a:gd name="T22" fmla="*/ 1126 w 2755"/>
                <a:gd name="T23" fmla="*/ 178 h 3030"/>
                <a:gd name="T24" fmla="*/ 833 w 2755"/>
                <a:gd name="T25" fmla="*/ 96 h 3030"/>
                <a:gd name="T26" fmla="*/ 235 w 2755"/>
                <a:gd name="T27" fmla="*/ 458 h 3030"/>
                <a:gd name="T28" fmla="*/ 350 w 2755"/>
                <a:gd name="T29" fmla="*/ 859 h 3030"/>
                <a:gd name="T30" fmla="*/ 216 w 2755"/>
                <a:gd name="T31" fmla="*/ 1158 h 3030"/>
                <a:gd name="T32" fmla="*/ 0 w 2755"/>
                <a:gd name="T33" fmla="*/ 1482 h 3030"/>
                <a:gd name="T34" fmla="*/ 0 w 2755"/>
                <a:gd name="T35" fmla="*/ 1489 h 3030"/>
                <a:gd name="T36" fmla="*/ 935 w 2755"/>
                <a:gd name="T37" fmla="*/ 2106 h 3030"/>
                <a:gd name="T38" fmla="*/ 954 w 2755"/>
                <a:gd name="T39" fmla="*/ 2596 h 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5" h="3030">
                  <a:moveTo>
                    <a:pt x="954" y="2596"/>
                  </a:moveTo>
                  <a:lnTo>
                    <a:pt x="954" y="2596"/>
                  </a:lnTo>
                  <a:cubicBezTo>
                    <a:pt x="1005" y="2813"/>
                    <a:pt x="1253" y="2793"/>
                    <a:pt x="1336" y="2876"/>
                  </a:cubicBezTo>
                  <a:cubicBezTo>
                    <a:pt x="1419" y="2959"/>
                    <a:pt x="1813" y="3029"/>
                    <a:pt x="1992" y="2984"/>
                  </a:cubicBezTo>
                  <a:cubicBezTo>
                    <a:pt x="2170" y="2940"/>
                    <a:pt x="2157" y="2520"/>
                    <a:pt x="2157" y="2443"/>
                  </a:cubicBezTo>
                  <a:cubicBezTo>
                    <a:pt x="2157" y="2367"/>
                    <a:pt x="2532" y="2106"/>
                    <a:pt x="2608" y="2030"/>
                  </a:cubicBezTo>
                  <a:cubicBezTo>
                    <a:pt x="2684" y="1947"/>
                    <a:pt x="2608" y="1603"/>
                    <a:pt x="2608" y="1495"/>
                  </a:cubicBezTo>
                  <a:cubicBezTo>
                    <a:pt x="2608" y="1387"/>
                    <a:pt x="2608" y="1126"/>
                    <a:pt x="2678" y="967"/>
                  </a:cubicBezTo>
                  <a:cubicBezTo>
                    <a:pt x="2754" y="808"/>
                    <a:pt x="2608" y="407"/>
                    <a:pt x="2608" y="407"/>
                  </a:cubicBezTo>
                  <a:cubicBezTo>
                    <a:pt x="2423" y="407"/>
                    <a:pt x="2348" y="152"/>
                    <a:pt x="2189" y="77"/>
                  </a:cubicBezTo>
                  <a:cubicBezTo>
                    <a:pt x="2030" y="0"/>
                    <a:pt x="1584" y="77"/>
                    <a:pt x="1387" y="115"/>
                  </a:cubicBezTo>
                  <a:cubicBezTo>
                    <a:pt x="1190" y="152"/>
                    <a:pt x="1222" y="178"/>
                    <a:pt x="1126" y="178"/>
                  </a:cubicBezTo>
                  <a:cubicBezTo>
                    <a:pt x="1030" y="178"/>
                    <a:pt x="833" y="96"/>
                    <a:pt x="833" y="96"/>
                  </a:cubicBezTo>
                  <a:cubicBezTo>
                    <a:pt x="833" y="96"/>
                    <a:pt x="286" y="337"/>
                    <a:pt x="235" y="458"/>
                  </a:cubicBezTo>
                  <a:cubicBezTo>
                    <a:pt x="184" y="579"/>
                    <a:pt x="286" y="795"/>
                    <a:pt x="350" y="859"/>
                  </a:cubicBezTo>
                  <a:cubicBezTo>
                    <a:pt x="413" y="922"/>
                    <a:pt x="286" y="1088"/>
                    <a:pt x="216" y="1158"/>
                  </a:cubicBezTo>
                  <a:cubicBezTo>
                    <a:pt x="146" y="1228"/>
                    <a:pt x="0" y="1336"/>
                    <a:pt x="0" y="1482"/>
                  </a:cubicBezTo>
                  <a:lnTo>
                    <a:pt x="0" y="1489"/>
                  </a:lnTo>
                  <a:cubicBezTo>
                    <a:pt x="375" y="1559"/>
                    <a:pt x="852" y="2017"/>
                    <a:pt x="935" y="2106"/>
                  </a:cubicBezTo>
                  <a:cubicBezTo>
                    <a:pt x="1030" y="2202"/>
                    <a:pt x="903" y="2380"/>
                    <a:pt x="954" y="259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5" name="Freeform 495">
              <a:extLst>
                <a:ext uri="{FF2B5EF4-FFF2-40B4-BE49-F238E27FC236}">
                  <a16:creationId xmlns:a16="http://schemas.microsoft.com/office/drawing/2014/main" id="{D1C79AF7-E9E9-D04E-A670-AA0CE9D79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4713" y="8456538"/>
              <a:ext cx="2572444" cy="3007418"/>
            </a:xfrm>
            <a:custGeom>
              <a:avLst/>
              <a:gdLst>
                <a:gd name="T0" fmla="*/ 2806 w 5010"/>
                <a:gd name="T1" fmla="*/ 4544 h 5856"/>
                <a:gd name="T2" fmla="*/ 2806 w 5010"/>
                <a:gd name="T3" fmla="*/ 4544 h 5856"/>
                <a:gd name="T4" fmla="*/ 2616 w 5010"/>
                <a:gd name="T5" fmla="*/ 4226 h 5856"/>
                <a:gd name="T6" fmla="*/ 2476 w 5010"/>
                <a:gd name="T7" fmla="*/ 3876 h 5856"/>
                <a:gd name="T8" fmla="*/ 2635 w 5010"/>
                <a:gd name="T9" fmla="*/ 3462 h 5856"/>
                <a:gd name="T10" fmla="*/ 2794 w 5010"/>
                <a:gd name="T11" fmla="*/ 3564 h 5856"/>
                <a:gd name="T12" fmla="*/ 3112 w 5010"/>
                <a:gd name="T13" fmla="*/ 3430 h 5856"/>
                <a:gd name="T14" fmla="*/ 3570 w 5010"/>
                <a:gd name="T15" fmla="*/ 3341 h 5856"/>
                <a:gd name="T16" fmla="*/ 3907 w 5010"/>
                <a:gd name="T17" fmla="*/ 3265 h 5856"/>
                <a:gd name="T18" fmla="*/ 4149 w 5010"/>
                <a:gd name="T19" fmla="*/ 2965 h 5856"/>
                <a:gd name="T20" fmla="*/ 4118 w 5010"/>
                <a:gd name="T21" fmla="*/ 2749 h 5856"/>
                <a:gd name="T22" fmla="*/ 4442 w 5010"/>
                <a:gd name="T23" fmla="*/ 2711 h 5856"/>
                <a:gd name="T24" fmla="*/ 4270 w 5010"/>
                <a:gd name="T25" fmla="*/ 2354 h 5856"/>
                <a:gd name="T26" fmla="*/ 4798 w 5010"/>
                <a:gd name="T27" fmla="*/ 1826 h 5856"/>
                <a:gd name="T28" fmla="*/ 4900 w 5010"/>
                <a:gd name="T29" fmla="*/ 1476 h 5856"/>
                <a:gd name="T30" fmla="*/ 5009 w 5010"/>
                <a:gd name="T31" fmla="*/ 1330 h 5856"/>
                <a:gd name="T32" fmla="*/ 4722 w 5010"/>
                <a:gd name="T33" fmla="*/ 1107 h 5856"/>
                <a:gd name="T34" fmla="*/ 4703 w 5010"/>
                <a:gd name="T35" fmla="*/ 617 h 5856"/>
                <a:gd name="T36" fmla="*/ 3768 w 5010"/>
                <a:gd name="T37" fmla="*/ 0 h 5856"/>
                <a:gd name="T38" fmla="*/ 3303 w 5010"/>
                <a:gd name="T39" fmla="*/ 502 h 5856"/>
                <a:gd name="T40" fmla="*/ 2959 w 5010"/>
                <a:gd name="T41" fmla="*/ 929 h 5856"/>
                <a:gd name="T42" fmla="*/ 2762 w 5010"/>
                <a:gd name="T43" fmla="*/ 1183 h 5856"/>
                <a:gd name="T44" fmla="*/ 2405 w 5010"/>
                <a:gd name="T45" fmla="*/ 1101 h 5856"/>
                <a:gd name="T46" fmla="*/ 1852 w 5010"/>
                <a:gd name="T47" fmla="*/ 687 h 5856"/>
                <a:gd name="T48" fmla="*/ 1311 w 5010"/>
                <a:gd name="T49" fmla="*/ 76 h 5856"/>
                <a:gd name="T50" fmla="*/ 1171 w 5010"/>
                <a:gd name="T51" fmla="*/ 25 h 5856"/>
                <a:gd name="T52" fmla="*/ 1184 w 5010"/>
                <a:gd name="T53" fmla="*/ 159 h 5856"/>
                <a:gd name="T54" fmla="*/ 1133 w 5010"/>
                <a:gd name="T55" fmla="*/ 471 h 5856"/>
                <a:gd name="T56" fmla="*/ 1088 w 5010"/>
                <a:gd name="T57" fmla="*/ 744 h 5856"/>
                <a:gd name="T58" fmla="*/ 1044 w 5010"/>
                <a:gd name="T59" fmla="*/ 1126 h 5856"/>
                <a:gd name="T60" fmla="*/ 916 w 5010"/>
                <a:gd name="T61" fmla="*/ 1998 h 5856"/>
                <a:gd name="T62" fmla="*/ 916 w 5010"/>
                <a:gd name="T63" fmla="*/ 2215 h 5856"/>
                <a:gd name="T64" fmla="*/ 611 w 5010"/>
                <a:gd name="T65" fmla="*/ 3799 h 5856"/>
                <a:gd name="T66" fmla="*/ 541 w 5010"/>
                <a:gd name="T67" fmla="*/ 4098 h 5856"/>
                <a:gd name="T68" fmla="*/ 426 w 5010"/>
                <a:gd name="T69" fmla="*/ 4251 h 5856"/>
                <a:gd name="T70" fmla="*/ 140 w 5010"/>
                <a:gd name="T71" fmla="*/ 4512 h 5856"/>
                <a:gd name="T72" fmla="*/ 51 w 5010"/>
                <a:gd name="T73" fmla="*/ 4601 h 5856"/>
                <a:gd name="T74" fmla="*/ 280 w 5010"/>
                <a:gd name="T75" fmla="*/ 4786 h 5856"/>
                <a:gd name="T76" fmla="*/ 522 w 5010"/>
                <a:gd name="T77" fmla="*/ 4779 h 5856"/>
                <a:gd name="T78" fmla="*/ 464 w 5010"/>
                <a:gd name="T79" fmla="*/ 5091 h 5856"/>
                <a:gd name="T80" fmla="*/ 604 w 5010"/>
                <a:gd name="T81" fmla="*/ 5219 h 5856"/>
                <a:gd name="T82" fmla="*/ 821 w 5010"/>
                <a:gd name="T83" fmla="*/ 5257 h 5856"/>
                <a:gd name="T84" fmla="*/ 1470 w 5010"/>
                <a:gd name="T85" fmla="*/ 5505 h 5856"/>
                <a:gd name="T86" fmla="*/ 2005 w 5010"/>
                <a:gd name="T87" fmla="*/ 5791 h 5856"/>
                <a:gd name="T88" fmla="*/ 2259 w 5010"/>
                <a:gd name="T89" fmla="*/ 5798 h 5856"/>
                <a:gd name="T90" fmla="*/ 2647 w 5010"/>
                <a:gd name="T91" fmla="*/ 4970 h 5856"/>
                <a:gd name="T92" fmla="*/ 2806 w 5010"/>
                <a:gd name="T93" fmla="*/ 4544 h 5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10" h="5856">
                  <a:moveTo>
                    <a:pt x="2806" y="4544"/>
                  </a:moveTo>
                  <a:lnTo>
                    <a:pt x="2806" y="4544"/>
                  </a:lnTo>
                  <a:cubicBezTo>
                    <a:pt x="2806" y="4442"/>
                    <a:pt x="2616" y="4226"/>
                    <a:pt x="2616" y="4226"/>
                  </a:cubicBezTo>
                  <a:cubicBezTo>
                    <a:pt x="2291" y="4353"/>
                    <a:pt x="2405" y="3946"/>
                    <a:pt x="2476" y="3876"/>
                  </a:cubicBezTo>
                  <a:cubicBezTo>
                    <a:pt x="2552" y="3799"/>
                    <a:pt x="2577" y="3462"/>
                    <a:pt x="2635" y="3462"/>
                  </a:cubicBezTo>
                  <a:cubicBezTo>
                    <a:pt x="2692" y="3462"/>
                    <a:pt x="2730" y="3564"/>
                    <a:pt x="2794" y="3564"/>
                  </a:cubicBezTo>
                  <a:cubicBezTo>
                    <a:pt x="2857" y="3564"/>
                    <a:pt x="3029" y="3430"/>
                    <a:pt x="3112" y="3430"/>
                  </a:cubicBezTo>
                  <a:cubicBezTo>
                    <a:pt x="3195" y="3430"/>
                    <a:pt x="3507" y="3341"/>
                    <a:pt x="3570" y="3341"/>
                  </a:cubicBezTo>
                  <a:cubicBezTo>
                    <a:pt x="3634" y="3341"/>
                    <a:pt x="3831" y="3341"/>
                    <a:pt x="3907" y="3265"/>
                  </a:cubicBezTo>
                  <a:cubicBezTo>
                    <a:pt x="3990" y="3182"/>
                    <a:pt x="4092" y="3080"/>
                    <a:pt x="4149" y="2965"/>
                  </a:cubicBezTo>
                  <a:cubicBezTo>
                    <a:pt x="4207" y="2851"/>
                    <a:pt x="4060" y="2876"/>
                    <a:pt x="4118" y="2749"/>
                  </a:cubicBezTo>
                  <a:cubicBezTo>
                    <a:pt x="4175" y="2622"/>
                    <a:pt x="4372" y="2781"/>
                    <a:pt x="4442" y="2711"/>
                  </a:cubicBezTo>
                  <a:cubicBezTo>
                    <a:pt x="4518" y="2634"/>
                    <a:pt x="4308" y="2475"/>
                    <a:pt x="4270" y="2354"/>
                  </a:cubicBezTo>
                  <a:cubicBezTo>
                    <a:pt x="4232" y="2233"/>
                    <a:pt x="4697" y="1928"/>
                    <a:pt x="4798" y="1826"/>
                  </a:cubicBezTo>
                  <a:cubicBezTo>
                    <a:pt x="4900" y="1724"/>
                    <a:pt x="4900" y="1578"/>
                    <a:pt x="4900" y="1476"/>
                  </a:cubicBezTo>
                  <a:cubicBezTo>
                    <a:pt x="4900" y="1425"/>
                    <a:pt x="4958" y="1374"/>
                    <a:pt x="5009" y="1330"/>
                  </a:cubicBezTo>
                  <a:cubicBezTo>
                    <a:pt x="4900" y="1298"/>
                    <a:pt x="4760" y="1260"/>
                    <a:pt x="4722" y="1107"/>
                  </a:cubicBezTo>
                  <a:cubicBezTo>
                    <a:pt x="4671" y="891"/>
                    <a:pt x="4798" y="713"/>
                    <a:pt x="4703" y="617"/>
                  </a:cubicBezTo>
                  <a:cubicBezTo>
                    <a:pt x="4620" y="528"/>
                    <a:pt x="4143" y="70"/>
                    <a:pt x="3768" y="0"/>
                  </a:cubicBezTo>
                  <a:cubicBezTo>
                    <a:pt x="3755" y="146"/>
                    <a:pt x="3341" y="312"/>
                    <a:pt x="3303" y="502"/>
                  </a:cubicBezTo>
                  <a:cubicBezTo>
                    <a:pt x="3265" y="693"/>
                    <a:pt x="3093" y="929"/>
                    <a:pt x="2959" y="929"/>
                  </a:cubicBezTo>
                  <a:cubicBezTo>
                    <a:pt x="2826" y="929"/>
                    <a:pt x="2845" y="1101"/>
                    <a:pt x="2762" y="1183"/>
                  </a:cubicBezTo>
                  <a:cubicBezTo>
                    <a:pt x="2679" y="1266"/>
                    <a:pt x="2405" y="1101"/>
                    <a:pt x="2405" y="1101"/>
                  </a:cubicBezTo>
                  <a:cubicBezTo>
                    <a:pt x="2266" y="821"/>
                    <a:pt x="1852" y="687"/>
                    <a:pt x="1852" y="687"/>
                  </a:cubicBezTo>
                  <a:cubicBezTo>
                    <a:pt x="1788" y="401"/>
                    <a:pt x="1375" y="140"/>
                    <a:pt x="1311" y="76"/>
                  </a:cubicBezTo>
                  <a:cubicBezTo>
                    <a:pt x="1285" y="44"/>
                    <a:pt x="1228" y="32"/>
                    <a:pt x="1171" y="25"/>
                  </a:cubicBezTo>
                  <a:cubicBezTo>
                    <a:pt x="1196" y="82"/>
                    <a:pt x="1203" y="140"/>
                    <a:pt x="1184" y="159"/>
                  </a:cubicBezTo>
                  <a:cubicBezTo>
                    <a:pt x="1139" y="203"/>
                    <a:pt x="1158" y="394"/>
                    <a:pt x="1133" y="471"/>
                  </a:cubicBezTo>
                  <a:cubicBezTo>
                    <a:pt x="1114" y="547"/>
                    <a:pt x="1114" y="674"/>
                    <a:pt x="1088" y="744"/>
                  </a:cubicBezTo>
                  <a:cubicBezTo>
                    <a:pt x="1063" y="814"/>
                    <a:pt x="1044" y="1024"/>
                    <a:pt x="1044" y="1126"/>
                  </a:cubicBezTo>
                  <a:cubicBezTo>
                    <a:pt x="1044" y="1228"/>
                    <a:pt x="916" y="1935"/>
                    <a:pt x="916" y="1998"/>
                  </a:cubicBezTo>
                  <a:cubicBezTo>
                    <a:pt x="916" y="2062"/>
                    <a:pt x="916" y="2215"/>
                    <a:pt x="916" y="2215"/>
                  </a:cubicBezTo>
                  <a:cubicBezTo>
                    <a:pt x="916" y="2215"/>
                    <a:pt x="719" y="3666"/>
                    <a:pt x="611" y="3799"/>
                  </a:cubicBezTo>
                  <a:cubicBezTo>
                    <a:pt x="547" y="3876"/>
                    <a:pt x="566" y="4022"/>
                    <a:pt x="541" y="4098"/>
                  </a:cubicBezTo>
                  <a:cubicBezTo>
                    <a:pt x="515" y="4181"/>
                    <a:pt x="458" y="4168"/>
                    <a:pt x="426" y="4251"/>
                  </a:cubicBezTo>
                  <a:cubicBezTo>
                    <a:pt x="401" y="4334"/>
                    <a:pt x="242" y="4512"/>
                    <a:pt x="140" y="4512"/>
                  </a:cubicBezTo>
                  <a:cubicBezTo>
                    <a:pt x="38" y="4512"/>
                    <a:pt x="0" y="4582"/>
                    <a:pt x="51" y="4601"/>
                  </a:cubicBezTo>
                  <a:cubicBezTo>
                    <a:pt x="108" y="4614"/>
                    <a:pt x="229" y="4786"/>
                    <a:pt x="280" y="4786"/>
                  </a:cubicBezTo>
                  <a:cubicBezTo>
                    <a:pt x="331" y="4786"/>
                    <a:pt x="413" y="4703"/>
                    <a:pt x="522" y="4779"/>
                  </a:cubicBezTo>
                  <a:cubicBezTo>
                    <a:pt x="630" y="4856"/>
                    <a:pt x="579" y="4977"/>
                    <a:pt x="464" y="5091"/>
                  </a:cubicBezTo>
                  <a:cubicBezTo>
                    <a:pt x="350" y="5206"/>
                    <a:pt x="484" y="5219"/>
                    <a:pt x="604" y="5219"/>
                  </a:cubicBezTo>
                  <a:cubicBezTo>
                    <a:pt x="725" y="5219"/>
                    <a:pt x="821" y="5257"/>
                    <a:pt x="821" y="5257"/>
                  </a:cubicBezTo>
                  <a:cubicBezTo>
                    <a:pt x="1082" y="5473"/>
                    <a:pt x="1375" y="5409"/>
                    <a:pt x="1470" y="5505"/>
                  </a:cubicBezTo>
                  <a:cubicBezTo>
                    <a:pt x="1559" y="5594"/>
                    <a:pt x="1502" y="5855"/>
                    <a:pt x="2005" y="5791"/>
                  </a:cubicBezTo>
                  <a:cubicBezTo>
                    <a:pt x="2113" y="5779"/>
                    <a:pt x="2195" y="5785"/>
                    <a:pt x="2259" y="5798"/>
                  </a:cubicBezTo>
                  <a:cubicBezTo>
                    <a:pt x="2297" y="5530"/>
                    <a:pt x="2584" y="5091"/>
                    <a:pt x="2647" y="4970"/>
                  </a:cubicBezTo>
                  <a:cubicBezTo>
                    <a:pt x="2724" y="4830"/>
                    <a:pt x="2806" y="4646"/>
                    <a:pt x="2806" y="454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6" name="Freeform 496">
              <a:extLst>
                <a:ext uri="{FF2B5EF4-FFF2-40B4-BE49-F238E27FC236}">
                  <a16:creationId xmlns:a16="http://schemas.microsoft.com/office/drawing/2014/main" id="{D178A95B-E47D-AC45-A752-F5F353C89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4125" y="9140455"/>
              <a:ext cx="2823800" cy="2622432"/>
            </a:xfrm>
            <a:custGeom>
              <a:avLst/>
              <a:gdLst>
                <a:gd name="T0" fmla="*/ 3774 w 5499"/>
                <a:gd name="T1" fmla="*/ 4748 h 5105"/>
                <a:gd name="T2" fmla="*/ 3774 w 5499"/>
                <a:gd name="T3" fmla="*/ 4748 h 5105"/>
                <a:gd name="T4" fmla="*/ 3602 w 5499"/>
                <a:gd name="T5" fmla="*/ 4633 h 5105"/>
                <a:gd name="T6" fmla="*/ 3310 w 5499"/>
                <a:gd name="T7" fmla="*/ 4455 h 5105"/>
                <a:gd name="T8" fmla="*/ 3431 w 5499"/>
                <a:gd name="T9" fmla="*/ 4277 h 5105"/>
                <a:gd name="T10" fmla="*/ 3081 w 5499"/>
                <a:gd name="T11" fmla="*/ 3717 h 5105"/>
                <a:gd name="T12" fmla="*/ 3221 w 5499"/>
                <a:gd name="T13" fmla="*/ 3309 h 5105"/>
                <a:gd name="T14" fmla="*/ 3781 w 5499"/>
                <a:gd name="T15" fmla="*/ 3303 h 5105"/>
                <a:gd name="T16" fmla="*/ 4206 w 5499"/>
                <a:gd name="T17" fmla="*/ 3303 h 5105"/>
                <a:gd name="T18" fmla="*/ 4371 w 5499"/>
                <a:gd name="T19" fmla="*/ 2966 h 5105"/>
                <a:gd name="T20" fmla="*/ 4429 w 5499"/>
                <a:gd name="T21" fmla="*/ 2832 h 5105"/>
                <a:gd name="T22" fmla="*/ 4957 w 5499"/>
                <a:gd name="T23" fmla="*/ 2590 h 5105"/>
                <a:gd name="T24" fmla="*/ 5193 w 5499"/>
                <a:gd name="T25" fmla="*/ 2469 h 5105"/>
                <a:gd name="T26" fmla="*/ 5498 w 5499"/>
                <a:gd name="T27" fmla="*/ 2056 h 5105"/>
                <a:gd name="T28" fmla="*/ 5358 w 5499"/>
                <a:gd name="T29" fmla="*/ 1794 h 5105"/>
                <a:gd name="T30" fmla="*/ 5059 w 5499"/>
                <a:gd name="T31" fmla="*/ 1368 h 5105"/>
                <a:gd name="T32" fmla="*/ 4881 w 5499"/>
                <a:gd name="T33" fmla="*/ 764 h 5105"/>
                <a:gd name="T34" fmla="*/ 4543 w 5499"/>
                <a:gd name="T35" fmla="*/ 375 h 5105"/>
                <a:gd name="T36" fmla="*/ 4499 w 5499"/>
                <a:gd name="T37" fmla="*/ 197 h 5105"/>
                <a:gd name="T38" fmla="*/ 4104 w 5499"/>
                <a:gd name="T39" fmla="*/ 643 h 5105"/>
                <a:gd name="T40" fmla="*/ 3863 w 5499"/>
                <a:gd name="T41" fmla="*/ 834 h 5105"/>
                <a:gd name="T42" fmla="*/ 3628 w 5499"/>
                <a:gd name="T43" fmla="*/ 725 h 5105"/>
                <a:gd name="T44" fmla="*/ 3564 w 5499"/>
                <a:gd name="T45" fmla="*/ 324 h 5105"/>
                <a:gd name="T46" fmla="*/ 3526 w 5499"/>
                <a:gd name="T47" fmla="*/ 153 h 5105"/>
                <a:gd name="T48" fmla="*/ 3501 w 5499"/>
                <a:gd name="T49" fmla="*/ 165 h 5105"/>
                <a:gd name="T50" fmla="*/ 2845 w 5499"/>
                <a:gd name="T51" fmla="*/ 57 h 5105"/>
                <a:gd name="T52" fmla="*/ 2750 w 5499"/>
                <a:gd name="T53" fmla="*/ 0 h 5105"/>
                <a:gd name="T54" fmla="*/ 2641 w 5499"/>
                <a:gd name="T55" fmla="*/ 146 h 5105"/>
                <a:gd name="T56" fmla="*/ 2539 w 5499"/>
                <a:gd name="T57" fmla="*/ 496 h 5105"/>
                <a:gd name="T58" fmla="*/ 2011 w 5499"/>
                <a:gd name="T59" fmla="*/ 1024 h 5105"/>
                <a:gd name="T60" fmla="*/ 2183 w 5499"/>
                <a:gd name="T61" fmla="*/ 1381 h 5105"/>
                <a:gd name="T62" fmla="*/ 1859 w 5499"/>
                <a:gd name="T63" fmla="*/ 1419 h 5105"/>
                <a:gd name="T64" fmla="*/ 1890 w 5499"/>
                <a:gd name="T65" fmla="*/ 1635 h 5105"/>
                <a:gd name="T66" fmla="*/ 1648 w 5499"/>
                <a:gd name="T67" fmla="*/ 1935 h 5105"/>
                <a:gd name="T68" fmla="*/ 1311 w 5499"/>
                <a:gd name="T69" fmla="*/ 2011 h 5105"/>
                <a:gd name="T70" fmla="*/ 853 w 5499"/>
                <a:gd name="T71" fmla="*/ 2100 h 5105"/>
                <a:gd name="T72" fmla="*/ 535 w 5499"/>
                <a:gd name="T73" fmla="*/ 2234 h 5105"/>
                <a:gd name="T74" fmla="*/ 376 w 5499"/>
                <a:gd name="T75" fmla="*/ 2132 h 5105"/>
                <a:gd name="T76" fmla="*/ 217 w 5499"/>
                <a:gd name="T77" fmla="*/ 2546 h 5105"/>
                <a:gd name="T78" fmla="*/ 357 w 5499"/>
                <a:gd name="T79" fmla="*/ 2896 h 5105"/>
                <a:gd name="T80" fmla="*/ 547 w 5499"/>
                <a:gd name="T81" fmla="*/ 3214 h 5105"/>
                <a:gd name="T82" fmla="*/ 388 w 5499"/>
                <a:gd name="T83" fmla="*/ 3640 h 5105"/>
                <a:gd name="T84" fmla="*/ 0 w 5499"/>
                <a:gd name="T85" fmla="*/ 4468 h 5105"/>
                <a:gd name="T86" fmla="*/ 331 w 5499"/>
                <a:gd name="T87" fmla="*/ 4678 h 5105"/>
                <a:gd name="T88" fmla="*/ 1088 w 5499"/>
                <a:gd name="T89" fmla="*/ 4754 h 5105"/>
                <a:gd name="T90" fmla="*/ 1343 w 5499"/>
                <a:gd name="T91" fmla="*/ 4449 h 5105"/>
                <a:gd name="T92" fmla="*/ 2037 w 5499"/>
                <a:gd name="T93" fmla="*/ 4671 h 5105"/>
                <a:gd name="T94" fmla="*/ 2450 w 5499"/>
                <a:gd name="T95" fmla="*/ 4786 h 5105"/>
                <a:gd name="T96" fmla="*/ 2807 w 5499"/>
                <a:gd name="T97" fmla="*/ 4881 h 5105"/>
                <a:gd name="T98" fmla="*/ 2928 w 5499"/>
                <a:gd name="T99" fmla="*/ 5091 h 5105"/>
                <a:gd name="T100" fmla="*/ 2979 w 5499"/>
                <a:gd name="T101" fmla="*/ 5104 h 5105"/>
                <a:gd name="T102" fmla="*/ 3437 w 5499"/>
                <a:gd name="T103" fmla="*/ 4805 h 5105"/>
                <a:gd name="T104" fmla="*/ 3774 w 5499"/>
                <a:gd name="T105" fmla="*/ 4748 h 5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9" h="5105">
                  <a:moveTo>
                    <a:pt x="3774" y="4748"/>
                  </a:moveTo>
                  <a:lnTo>
                    <a:pt x="3774" y="4748"/>
                  </a:lnTo>
                  <a:cubicBezTo>
                    <a:pt x="3774" y="4748"/>
                    <a:pt x="3711" y="4690"/>
                    <a:pt x="3602" y="4633"/>
                  </a:cubicBezTo>
                  <a:cubicBezTo>
                    <a:pt x="3494" y="4576"/>
                    <a:pt x="3310" y="4525"/>
                    <a:pt x="3310" y="4455"/>
                  </a:cubicBezTo>
                  <a:cubicBezTo>
                    <a:pt x="3310" y="4385"/>
                    <a:pt x="3431" y="4277"/>
                    <a:pt x="3431" y="4277"/>
                  </a:cubicBezTo>
                  <a:cubicBezTo>
                    <a:pt x="3507" y="3882"/>
                    <a:pt x="3240" y="3876"/>
                    <a:pt x="3081" y="3717"/>
                  </a:cubicBezTo>
                  <a:cubicBezTo>
                    <a:pt x="2921" y="3558"/>
                    <a:pt x="3081" y="3309"/>
                    <a:pt x="3221" y="3309"/>
                  </a:cubicBezTo>
                  <a:cubicBezTo>
                    <a:pt x="3361" y="3309"/>
                    <a:pt x="3609" y="3373"/>
                    <a:pt x="3781" y="3303"/>
                  </a:cubicBezTo>
                  <a:cubicBezTo>
                    <a:pt x="3952" y="3233"/>
                    <a:pt x="3996" y="3303"/>
                    <a:pt x="4206" y="3303"/>
                  </a:cubicBezTo>
                  <a:cubicBezTo>
                    <a:pt x="4422" y="3303"/>
                    <a:pt x="4371" y="3036"/>
                    <a:pt x="4371" y="2966"/>
                  </a:cubicBezTo>
                  <a:cubicBezTo>
                    <a:pt x="4371" y="2896"/>
                    <a:pt x="4429" y="2832"/>
                    <a:pt x="4429" y="2832"/>
                  </a:cubicBezTo>
                  <a:cubicBezTo>
                    <a:pt x="4760" y="2832"/>
                    <a:pt x="4957" y="2667"/>
                    <a:pt x="4957" y="2590"/>
                  </a:cubicBezTo>
                  <a:cubicBezTo>
                    <a:pt x="4957" y="2520"/>
                    <a:pt x="5052" y="2501"/>
                    <a:pt x="5193" y="2469"/>
                  </a:cubicBezTo>
                  <a:cubicBezTo>
                    <a:pt x="5333" y="2437"/>
                    <a:pt x="5498" y="2056"/>
                    <a:pt x="5498" y="2056"/>
                  </a:cubicBezTo>
                  <a:cubicBezTo>
                    <a:pt x="5313" y="1998"/>
                    <a:pt x="5358" y="1794"/>
                    <a:pt x="5358" y="1794"/>
                  </a:cubicBezTo>
                  <a:cubicBezTo>
                    <a:pt x="5275" y="1794"/>
                    <a:pt x="5059" y="1610"/>
                    <a:pt x="5059" y="1368"/>
                  </a:cubicBezTo>
                  <a:cubicBezTo>
                    <a:pt x="5059" y="1126"/>
                    <a:pt x="4944" y="827"/>
                    <a:pt x="4881" y="764"/>
                  </a:cubicBezTo>
                  <a:cubicBezTo>
                    <a:pt x="4811" y="694"/>
                    <a:pt x="4633" y="413"/>
                    <a:pt x="4543" y="375"/>
                  </a:cubicBezTo>
                  <a:cubicBezTo>
                    <a:pt x="4454" y="337"/>
                    <a:pt x="4588" y="197"/>
                    <a:pt x="4499" y="197"/>
                  </a:cubicBezTo>
                  <a:cubicBezTo>
                    <a:pt x="4416" y="197"/>
                    <a:pt x="4142" y="490"/>
                    <a:pt x="4104" y="643"/>
                  </a:cubicBezTo>
                  <a:cubicBezTo>
                    <a:pt x="4066" y="802"/>
                    <a:pt x="4015" y="789"/>
                    <a:pt x="3863" y="834"/>
                  </a:cubicBezTo>
                  <a:cubicBezTo>
                    <a:pt x="3711" y="872"/>
                    <a:pt x="3577" y="834"/>
                    <a:pt x="3628" y="725"/>
                  </a:cubicBezTo>
                  <a:cubicBezTo>
                    <a:pt x="3679" y="623"/>
                    <a:pt x="3622" y="382"/>
                    <a:pt x="3564" y="324"/>
                  </a:cubicBezTo>
                  <a:cubicBezTo>
                    <a:pt x="3532" y="293"/>
                    <a:pt x="3526" y="216"/>
                    <a:pt x="3526" y="153"/>
                  </a:cubicBezTo>
                  <a:cubicBezTo>
                    <a:pt x="3520" y="159"/>
                    <a:pt x="3513" y="159"/>
                    <a:pt x="3501" y="165"/>
                  </a:cubicBezTo>
                  <a:cubicBezTo>
                    <a:pt x="3322" y="210"/>
                    <a:pt x="2928" y="140"/>
                    <a:pt x="2845" y="57"/>
                  </a:cubicBezTo>
                  <a:cubicBezTo>
                    <a:pt x="2826" y="32"/>
                    <a:pt x="2788" y="19"/>
                    <a:pt x="2750" y="0"/>
                  </a:cubicBezTo>
                  <a:cubicBezTo>
                    <a:pt x="2699" y="44"/>
                    <a:pt x="2641" y="95"/>
                    <a:pt x="2641" y="146"/>
                  </a:cubicBezTo>
                  <a:cubicBezTo>
                    <a:pt x="2641" y="248"/>
                    <a:pt x="2641" y="394"/>
                    <a:pt x="2539" y="496"/>
                  </a:cubicBezTo>
                  <a:cubicBezTo>
                    <a:pt x="2438" y="598"/>
                    <a:pt x="1973" y="903"/>
                    <a:pt x="2011" y="1024"/>
                  </a:cubicBezTo>
                  <a:cubicBezTo>
                    <a:pt x="2049" y="1145"/>
                    <a:pt x="2259" y="1304"/>
                    <a:pt x="2183" y="1381"/>
                  </a:cubicBezTo>
                  <a:cubicBezTo>
                    <a:pt x="2113" y="1451"/>
                    <a:pt x="1916" y="1292"/>
                    <a:pt x="1859" y="1419"/>
                  </a:cubicBezTo>
                  <a:cubicBezTo>
                    <a:pt x="1801" y="1546"/>
                    <a:pt x="1948" y="1521"/>
                    <a:pt x="1890" y="1635"/>
                  </a:cubicBezTo>
                  <a:cubicBezTo>
                    <a:pt x="1833" y="1750"/>
                    <a:pt x="1731" y="1852"/>
                    <a:pt x="1648" y="1935"/>
                  </a:cubicBezTo>
                  <a:cubicBezTo>
                    <a:pt x="1572" y="2011"/>
                    <a:pt x="1375" y="2011"/>
                    <a:pt x="1311" y="2011"/>
                  </a:cubicBezTo>
                  <a:cubicBezTo>
                    <a:pt x="1248" y="2011"/>
                    <a:pt x="936" y="2100"/>
                    <a:pt x="853" y="2100"/>
                  </a:cubicBezTo>
                  <a:cubicBezTo>
                    <a:pt x="770" y="2100"/>
                    <a:pt x="598" y="2234"/>
                    <a:pt x="535" y="2234"/>
                  </a:cubicBezTo>
                  <a:cubicBezTo>
                    <a:pt x="471" y="2234"/>
                    <a:pt x="433" y="2132"/>
                    <a:pt x="376" y="2132"/>
                  </a:cubicBezTo>
                  <a:cubicBezTo>
                    <a:pt x="318" y="2132"/>
                    <a:pt x="293" y="2469"/>
                    <a:pt x="217" y="2546"/>
                  </a:cubicBezTo>
                  <a:cubicBezTo>
                    <a:pt x="146" y="2616"/>
                    <a:pt x="32" y="3023"/>
                    <a:pt x="357" y="2896"/>
                  </a:cubicBezTo>
                  <a:cubicBezTo>
                    <a:pt x="357" y="2896"/>
                    <a:pt x="547" y="3112"/>
                    <a:pt x="547" y="3214"/>
                  </a:cubicBezTo>
                  <a:cubicBezTo>
                    <a:pt x="547" y="3316"/>
                    <a:pt x="465" y="3500"/>
                    <a:pt x="388" y="3640"/>
                  </a:cubicBezTo>
                  <a:cubicBezTo>
                    <a:pt x="325" y="3761"/>
                    <a:pt x="38" y="4200"/>
                    <a:pt x="0" y="4468"/>
                  </a:cubicBezTo>
                  <a:cubicBezTo>
                    <a:pt x="242" y="4525"/>
                    <a:pt x="242" y="4709"/>
                    <a:pt x="331" y="4678"/>
                  </a:cubicBezTo>
                  <a:cubicBezTo>
                    <a:pt x="560" y="4601"/>
                    <a:pt x="923" y="4735"/>
                    <a:pt x="1088" y="4754"/>
                  </a:cubicBezTo>
                  <a:cubicBezTo>
                    <a:pt x="1483" y="4792"/>
                    <a:pt x="1222" y="4468"/>
                    <a:pt x="1343" y="4449"/>
                  </a:cubicBezTo>
                  <a:cubicBezTo>
                    <a:pt x="1699" y="4398"/>
                    <a:pt x="1967" y="4646"/>
                    <a:pt x="2037" y="4671"/>
                  </a:cubicBezTo>
                  <a:cubicBezTo>
                    <a:pt x="2107" y="4703"/>
                    <a:pt x="2387" y="4633"/>
                    <a:pt x="2450" y="4786"/>
                  </a:cubicBezTo>
                  <a:cubicBezTo>
                    <a:pt x="2514" y="4945"/>
                    <a:pt x="2629" y="4786"/>
                    <a:pt x="2807" y="4881"/>
                  </a:cubicBezTo>
                  <a:cubicBezTo>
                    <a:pt x="2883" y="4919"/>
                    <a:pt x="2883" y="5072"/>
                    <a:pt x="2928" y="5091"/>
                  </a:cubicBezTo>
                  <a:cubicBezTo>
                    <a:pt x="2947" y="5098"/>
                    <a:pt x="2960" y="5098"/>
                    <a:pt x="2979" y="5104"/>
                  </a:cubicBezTo>
                  <a:cubicBezTo>
                    <a:pt x="3144" y="5021"/>
                    <a:pt x="3367" y="4805"/>
                    <a:pt x="3437" y="4805"/>
                  </a:cubicBezTo>
                  <a:cubicBezTo>
                    <a:pt x="3520" y="4805"/>
                    <a:pt x="3774" y="4748"/>
                    <a:pt x="3774" y="4748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7" name="Freeform 497">
              <a:extLst>
                <a:ext uri="{FF2B5EF4-FFF2-40B4-BE49-F238E27FC236}">
                  <a16:creationId xmlns:a16="http://schemas.microsoft.com/office/drawing/2014/main" id="{4DA09607-DC97-A54D-B6E3-D060459B9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5472" y="9163100"/>
              <a:ext cx="2359582" cy="2769632"/>
            </a:xfrm>
            <a:custGeom>
              <a:avLst/>
              <a:gdLst>
                <a:gd name="T0" fmla="*/ 4346 w 4596"/>
                <a:gd name="T1" fmla="*/ 2374 h 5392"/>
                <a:gd name="T2" fmla="*/ 4346 w 4596"/>
                <a:gd name="T3" fmla="*/ 2374 h 5392"/>
                <a:gd name="T4" fmla="*/ 4563 w 4596"/>
                <a:gd name="T5" fmla="*/ 2075 h 5392"/>
                <a:gd name="T6" fmla="*/ 4493 w 4596"/>
                <a:gd name="T7" fmla="*/ 1763 h 5392"/>
                <a:gd name="T8" fmla="*/ 4143 w 4596"/>
                <a:gd name="T9" fmla="*/ 1439 h 5392"/>
                <a:gd name="T10" fmla="*/ 3786 w 4596"/>
                <a:gd name="T11" fmla="*/ 1464 h 5392"/>
                <a:gd name="T12" fmla="*/ 3519 w 4596"/>
                <a:gd name="T13" fmla="*/ 1280 h 5392"/>
                <a:gd name="T14" fmla="*/ 3252 w 4596"/>
                <a:gd name="T15" fmla="*/ 885 h 5392"/>
                <a:gd name="T16" fmla="*/ 3029 w 4596"/>
                <a:gd name="T17" fmla="*/ 427 h 5392"/>
                <a:gd name="T18" fmla="*/ 2749 w 4596"/>
                <a:gd name="T19" fmla="*/ 459 h 5392"/>
                <a:gd name="T20" fmla="*/ 2609 w 4596"/>
                <a:gd name="T21" fmla="*/ 331 h 5392"/>
                <a:gd name="T22" fmla="*/ 2386 w 4596"/>
                <a:gd name="T23" fmla="*/ 109 h 5392"/>
                <a:gd name="T24" fmla="*/ 2144 w 4596"/>
                <a:gd name="T25" fmla="*/ 293 h 5392"/>
                <a:gd name="T26" fmla="*/ 1909 w 4596"/>
                <a:gd name="T27" fmla="*/ 662 h 5392"/>
                <a:gd name="T28" fmla="*/ 1960 w 4596"/>
                <a:gd name="T29" fmla="*/ 720 h 5392"/>
                <a:gd name="T30" fmla="*/ 2138 w 4596"/>
                <a:gd name="T31" fmla="*/ 1324 h 5392"/>
                <a:gd name="T32" fmla="*/ 2437 w 4596"/>
                <a:gd name="T33" fmla="*/ 1750 h 5392"/>
                <a:gd name="T34" fmla="*/ 2577 w 4596"/>
                <a:gd name="T35" fmla="*/ 2012 h 5392"/>
                <a:gd name="T36" fmla="*/ 2272 w 4596"/>
                <a:gd name="T37" fmla="*/ 2425 h 5392"/>
                <a:gd name="T38" fmla="*/ 2036 w 4596"/>
                <a:gd name="T39" fmla="*/ 2546 h 5392"/>
                <a:gd name="T40" fmla="*/ 1508 w 4596"/>
                <a:gd name="T41" fmla="*/ 2788 h 5392"/>
                <a:gd name="T42" fmla="*/ 1450 w 4596"/>
                <a:gd name="T43" fmla="*/ 2922 h 5392"/>
                <a:gd name="T44" fmla="*/ 1285 w 4596"/>
                <a:gd name="T45" fmla="*/ 3259 h 5392"/>
                <a:gd name="T46" fmla="*/ 860 w 4596"/>
                <a:gd name="T47" fmla="*/ 3259 h 5392"/>
                <a:gd name="T48" fmla="*/ 300 w 4596"/>
                <a:gd name="T49" fmla="*/ 3265 h 5392"/>
                <a:gd name="T50" fmla="*/ 160 w 4596"/>
                <a:gd name="T51" fmla="*/ 3673 h 5392"/>
                <a:gd name="T52" fmla="*/ 510 w 4596"/>
                <a:gd name="T53" fmla="*/ 4233 h 5392"/>
                <a:gd name="T54" fmla="*/ 389 w 4596"/>
                <a:gd name="T55" fmla="*/ 4411 h 5392"/>
                <a:gd name="T56" fmla="*/ 681 w 4596"/>
                <a:gd name="T57" fmla="*/ 4589 h 5392"/>
                <a:gd name="T58" fmla="*/ 853 w 4596"/>
                <a:gd name="T59" fmla="*/ 4704 h 5392"/>
                <a:gd name="T60" fmla="*/ 516 w 4596"/>
                <a:gd name="T61" fmla="*/ 4761 h 5392"/>
                <a:gd name="T62" fmla="*/ 58 w 4596"/>
                <a:gd name="T63" fmla="*/ 5060 h 5392"/>
                <a:gd name="T64" fmla="*/ 274 w 4596"/>
                <a:gd name="T65" fmla="*/ 5200 h 5392"/>
                <a:gd name="T66" fmla="*/ 624 w 4596"/>
                <a:gd name="T67" fmla="*/ 5219 h 5392"/>
                <a:gd name="T68" fmla="*/ 1323 w 4596"/>
                <a:gd name="T69" fmla="*/ 5391 h 5392"/>
                <a:gd name="T70" fmla="*/ 1450 w 4596"/>
                <a:gd name="T71" fmla="*/ 5257 h 5392"/>
                <a:gd name="T72" fmla="*/ 1559 w 4596"/>
                <a:gd name="T73" fmla="*/ 5257 h 5392"/>
                <a:gd name="T74" fmla="*/ 1762 w 4596"/>
                <a:gd name="T75" fmla="*/ 5117 h 5392"/>
                <a:gd name="T76" fmla="*/ 2227 w 4596"/>
                <a:gd name="T77" fmla="*/ 5175 h 5392"/>
                <a:gd name="T78" fmla="*/ 2125 w 4596"/>
                <a:gd name="T79" fmla="*/ 4926 h 5392"/>
                <a:gd name="T80" fmla="*/ 2023 w 4596"/>
                <a:gd name="T81" fmla="*/ 4818 h 5392"/>
                <a:gd name="T82" fmla="*/ 1972 w 4596"/>
                <a:gd name="T83" fmla="*/ 4589 h 5392"/>
                <a:gd name="T84" fmla="*/ 1985 w 4596"/>
                <a:gd name="T85" fmla="*/ 4360 h 5392"/>
                <a:gd name="T86" fmla="*/ 1864 w 4596"/>
                <a:gd name="T87" fmla="*/ 4201 h 5392"/>
                <a:gd name="T88" fmla="*/ 1985 w 4596"/>
                <a:gd name="T89" fmla="*/ 4125 h 5392"/>
                <a:gd name="T90" fmla="*/ 2208 w 4596"/>
                <a:gd name="T91" fmla="*/ 3634 h 5392"/>
                <a:gd name="T92" fmla="*/ 2361 w 4596"/>
                <a:gd name="T93" fmla="*/ 3424 h 5392"/>
                <a:gd name="T94" fmla="*/ 2685 w 4596"/>
                <a:gd name="T95" fmla="*/ 3380 h 5392"/>
                <a:gd name="T96" fmla="*/ 2692 w 4596"/>
                <a:gd name="T97" fmla="*/ 3234 h 5392"/>
                <a:gd name="T98" fmla="*/ 2889 w 4596"/>
                <a:gd name="T99" fmla="*/ 3189 h 5392"/>
                <a:gd name="T100" fmla="*/ 3048 w 4596"/>
                <a:gd name="T101" fmla="*/ 3074 h 5392"/>
                <a:gd name="T102" fmla="*/ 3309 w 4596"/>
                <a:gd name="T103" fmla="*/ 2845 h 5392"/>
                <a:gd name="T104" fmla="*/ 3576 w 4596"/>
                <a:gd name="T105" fmla="*/ 2998 h 5392"/>
                <a:gd name="T106" fmla="*/ 3901 w 4596"/>
                <a:gd name="T107" fmla="*/ 3068 h 5392"/>
                <a:gd name="T108" fmla="*/ 3933 w 4596"/>
                <a:gd name="T109" fmla="*/ 3030 h 5392"/>
                <a:gd name="T110" fmla="*/ 4003 w 4596"/>
                <a:gd name="T111" fmla="*/ 3023 h 5392"/>
                <a:gd name="T112" fmla="*/ 4117 w 4596"/>
                <a:gd name="T113" fmla="*/ 2782 h 5392"/>
                <a:gd name="T114" fmla="*/ 4346 w 4596"/>
                <a:gd name="T115" fmla="*/ 2374 h 5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6" h="5392">
                  <a:moveTo>
                    <a:pt x="4346" y="2374"/>
                  </a:moveTo>
                  <a:lnTo>
                    <a:pt x="4346" y="2374"/>
                  </a:lnTo>
                  <a:cubicBezTo>
                    <a:pt x="4308" y="2228"/>
                    <a:pt x="4531" y="2190"/>
                    <a:pt x="4563" y="2075"/>
                  </a:cubicBezTo>
                  <a:cubicBezTo>
                    <a:pt x="4595" y="1961"/>
                    <a:pt x="4563" y="1884"/>
                    <a:pt x="4493" y="1763"/>
                  </a:cubicBezTo>
                  <a:cubicBezTo>
                    <a:pt x="4423" y="1642"/>
                    <a:pt x="4251" y="1439"/>
                    <a:pt x="4143" y="1439"/>
                  </a:cubicBezTo>
                  <a:cubicBezTo>
                    <a:pt x="4035" y="1439"/>
                    <a:pt x="3875" y="1464"/>
                    <a:pt x="3786" y="1464"/>
                  </a:cubicBezTo>
                  <a:cubicBezTo>
                    <a:pt x="3697" y="1464"/>
                    <a:pt x="3602" y="1464"/>
                    <a:pt x="3519" y="1280"/>
                  </a:cubicBezTo>
                  <a:cubicBezTo>
                    <a:pt x="3436" y="1095"/>
                    <a:pt x="3283" y="968"/>
                    <a:pt x="3252" y="885"/>
                  </a:cubicBezTo>
                  <a:cubicBezTo>
                    <a:pt x="3220" y="802"/>
                    <a:pt x="3118" y="465"/>
                    <a:pt x="3029" y="427"/>
                  </a:cubicBezTo>
                  <a:cubicBezTo>
                    <a:pt x="2940" y="389"/>
                    <a:pt x="2819" y="389"/>
                    <a:pt x="2749" y="459"/>
                  </a:cubicBezTo>
                  <a:cubicBezTo>
                    <a:pt x="2679" y="529"/>
                    <a:pt x="2609" y="414"/>
                    <a:pt x="2609" y="331"/>
                  </a:cubicBezTo>
                  <a:cubicBezTo>
                    <a:pt x="2609" y="249"/>
                    <a:pt x="2386" y="0"/>
                    <a:pt x="2386" y="109"/>
                  </a:cubicBezTo>
                  <a:cubicBezTo>
                    <a:pt x="2386" y="217"/>
                    <a:pt x="2240" y="293"/>
                    <a:pt x="2144" y="293"/>
                  </a:cubicBezTo>
                  <a:cubicBezTo>
                    <a:pt x="2081" y="293"/>
                    <a:pt x="1972" y="516"/>
                    <a:pt x="1909" y="662"/>
                  </a:cubicBezTo>
                  <a:cubicBezTo>
                    <a:pt x="1928" y="688"/>
                    <a:pt x="1947" y="707"/>
                    <a:pt x="1960" y="720"/>
                  </a:cubicBezTo>
                  <a:cubicBezTo>
                    <a:pt x="2023" y="783"/>
                    <a:pt x="2138" y="1082"/>
                    <a:pt x="2138" y="1324"/>
                  </a:cubicBezTo>
                  <a:cubicBezTo>
                    <a:pt x="2138" y="1566"/>
                    <a:pt x="2354" y="1750"/>
                    <a:pt x="2437" y="1750"/>
                  </a:cubicBezTo>
                  <a:cubicBezTo>
                    <a:pt x="2437" y="1750"/>
                    <a:pt x="2392" y="1954"/>
                    <a:pt x="2577" y="2012"/>
                  </a:cubicBezTo>
                  <a:cubicBezTo>
                    <a:pt x="2577" y="2012"/>
                    <a:pt x="2412" y="2393"/>
                    <a:pt x="2272" y="2425"/>
                  </a:cubicBezTo>
                  <a:cubicBezTo>
                    <a:pt x="2131" y="2457"/>
                    <a:pt x="2036" y="2476"/>
                    <a:pt x="2036" y="2546"/>
                  </a:cubicBezTo>
                  <a:cubicBezTo>
                    <a:pt x="2036" y="2623"/>
                    <a:pt x="1839" y="2788"/>
                    <a:pt x="1508" y="2788"/>
                  </a:cubicBezTo>
                  <a:cubicBezTo>
                    <a:pt x="1508" y="2788"/>
                    <a:pt x="1450" y="2852"/>
                    <a:pt x="1450" y="2922"/>
                  </a:cubicBezTo>
                  <a:cubicBezTo>
                    <a:pt x="1450" y="2992"/>
                    <a:pt x="1501" y="3259"/>
                    <a:pt x="1285" y="3259"/>
                  </a:cubicBezTo>
                  <a:cubicBezTo>
                    <a:pt x="1075" y="3259"/>
                    <a:pt x="1031" y="3189"/>
                    <a:pt x="860" y="3259"/>
                  </a:cubicBezTo>
                  <a:cubicBezTo>
                    <a:pt x="688" y="3329"/>
                    <a:pt x="440" y="3265"/>
                    <a:pt x="300" y="3265"/>
                  </a:cubicBezTo>
                  <a:cubicBezTo>
                    <a:pt x="160" y="3265"/>
                    <a:pt x="0" y="3514"/>
                    <a:pt x="160" y="3673"/>
                  </a:cubicBezTo>
                  <a:cubicBezTo>
                    <a:pt x="319" y="3832"/>
                    <a:pt x="586" y="3838"/>
                    <a:pt x="510" y="4233"/>
                  </a:cubicBezTo>
                  <a:cubicBezTo>
                    <a:pt x="510" y="4233"/>
                    <a:pt x="389" y="4341"/>
                    <a:pt x="389" y="4411"/>
                  </a:cubicBezTo>
                  <a:cubicBezTo>
                    <a:pt x="389" y="4481"/>
                    <a:pt x="573" y="4532"/>
                    <a:pt x="681" y="4589"/>
                  </a:cubicBezTo>
                  <a:cubicBezTo>
                    <a:pt x="790" y="4646"/>
                    <a:pt x="853" y="4704"/>
                    <a:pt x="853" y="4704"/>
                  </a:cubicBezTo>
                  <a:cubicBezTo>
                    <a:pt x="853" y="4704"/>
                    <a:pt x="599" y="4761"/>
                    <a:pt x="516" y="4761"/>
                  </a:cubicBezTo>
                  <a:cubicBezTo>
                    <a:pt x="446" y="4761"/>
                    <a:pt x="223" y="4977"/>
                    <a:pt x="58" y="5060"/>
                  </a:cubicBezTo>
                  <a:cubicBezTo>
                    <a:pt x="96" y="5066"/>
                    <a:pt x="153" y="5085"/>
                    <a:pt x="274" y="5200"/>
                  </a:cubicBezTo>
                  <a:cubicBezTo>
                    <a:pt x="440" y="5372"/>
                    <a:pt x="395" y="5321"/>
                    <a:pt x="624" y="5219"/>
                  </a:cubicBezTo>
                  <a:cubicBezTo>
                    <a:pt x="853" y="5117"/>
                    <a:pt x="1266" y="5391"/>
                    <a:pt x="1323" y="5391"/>
                  </a:cubicBezTo>
                  <a:cubicBezTo>
                    <a:pt x="1381" y="5391"/>
                    <a:pt x="1412" y="5213"/>
                    <a:pt x="1450" y="5257"/>
                  </a:cubicBezTo>
                  <a:cubicBezTo>
                    <a:pt x="1495" y="5295"/>
                    <a:pt x="1559" y="5257"/>
                    <a:pt x="1559" y="5257"/>
                  </a:cubicBezTo>
                  <a:cubicBezTo>
                    <a:pt x="1680" y="5105"/>
                    <a:pt x="1762" y="5117"/>
                    <a:pt x="1762" y="5117"/>
                  </a:cubicBezTo>
                  <a:cubicBezTo>
                    <a:pt x="2112" y="5257"/>
                    <a:pt x="2227" y="5175"/>
                    <a:pt x="2227" y="5175"/>
                  </a:cubicBezTo>
                  <a:cubicBezTo>
                    <a:pt x="2252" y="5111"/>
                    <a:pt x="2182" y="4984"/>
                    <a:pt x="2125" y="4926"/>
                  </a:cubicBezTo>
                  <a:cubicBezTo>
                    <a:pt x="2074" y="4875"/>
                    <a:pt x="2023" y="4888"/>
                    <a:pt x="2023" y="4818"/>
                  </a:cubicBezTo>
                  <a:cubicBezTo>
                    <a:pt x="2023" y="4754"/>
                    <a:pt x="1972" y="4615"/>
                    <a:pt x="1972" y="4589"/>
                  </a:cubicBezTo>
                  <a:cubicBezTo>
                    <a:pt x="1972" y="4557"/>
                    <a:pt x="2023" y="4430"/>
                    <a:pt x="1985" y="4360"/>
                  </a:cubicBezTo>
                  <a:cubicBezTo>
                    <a:pt x="1947" y="4296"/>
                    <a:pt x="1832" y="4315"/>
                    <a:pt x="1864" y="4201"/>
                  </a:cubicBezTo>
                  <a:cubicBezTo>
                    <a:pt x="1902" y="4093"/>
                    <a:pt x="1947" y="4125"/>
                    <a:pt x="1985" y="4125"/>
                  </a:cubicBezTo>
                  <a:cubicBezTo>
                    <a:pt x="1922" y="3863"/>
                    <a:pt x="2176" y="3634"/>
                    <a:pt x="2208" y="3634"/>
                  </a:cubicBezTo>
                  <a:cubicBezTo>
                    <a:pt x="2246" y="3634"/>
                    <a:pt x="2259" y="3494"/>
                    <a:pt x="2361" y="3424"/>
                  </a:cubicBezTo>
                  <a:cubicBezTo>
                    <a:pt x="2456" y="3354"/>
                    <a:pt x="2641" y="3418"/>
                    <a:pt x="2685" y="3380"/>
                  </a:cubicBezTo>
                  <a:cubicBezTo>
                    <a:pt x="2723" y="3335"/>
                    <a:pt x="2641" y="3284"/>
                    <a:pt x="2692" y="3234"/>
                  </a:cubicBezTo>
                  <a:cubicBezTo>
                    <a:pt x="2749" y="3176"/>
                    <a:pt x="2870" y="3189"/>
                    <a:pt x="2889" y="3189"/>
                  </a:cubicBezTo>
                  <a:cubicBezTo>
                    <a:pt x="2908" y="3189"/>
                    <a:pt x="2991" y="3087"/>
                    <a:pt x="3048" y="3074"/>
                  </a:cubicBezTo>
                  <a:cubicBezTo>
                    <a:pt x="3112" y="3062"/>
                    <a:pt x="3131" y="2877"/>
                    <a:pt x="3309" y="2845"/>
                  </a:cubicBezTo>
                  <a:cubicBezTo>
                    <a:pt x="3481" y="2813"/>
                    <a:pt x="3468" y="2998"/>
                    <a:pt x="3576" y="2998"/>
                  </a:cubicBezTo>
                  <a:cubicBezTo>
                    <a:pt x="3678" y="2998"/>
                    <a:pt x="3869" y="3068"/>
                    <a:pt x="3901" y="3068"/>
                  </a:cubicBezTo>
                  <a:cubicBezTo>
                    <a:pt x="3933" y="3068"/>
                    <a:pt x="3933" y="3030"/>
                    <a:pt x="3933" y="3030"/>
                  </a:cubicBezTo>
                  <a:cubicBezTo>
                    <a:pt x="3958" y="3030"/>
                    <a:pt x="3984" y="3023"/>
                    <a:pt x="4003" y="3023"/>
                  </a:cubicBezTo>
                  <a:cubicBezTo>
                    <a:pt x="4047" y="2915"/>
                    <a:pt x="4098" y="2801"/>
                    <a:pt x="4117" y="2782"/>
                  </a:cubicBezTo>
                  <a:cubicBezTo>
                    <a:pt x="4155" y="2750"/>
                    <a:pt x="4385" y="2521"/>
                    <a:pt x="4346" y="2374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8" name="Freeform 498">
              <a:extLst>
                <a:ext uri="{FF2B5EF4-FFF2-40B4-BE49-F238E27FC236}">
                  <a16:creationId xmlns:a16="http://schemas.microsoft.com/office/drawing/2014/main" id="{79FDA22E-98CA-2047-B35C-F8ABE8C5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9349" y="8970608"/>
              <a:ext cx="2432046" cy="2124215"/>
            </a:xfrm>
            <a:custGeom>
              <a:avLst/>
              <a:gdLst>
                <a:gd name="T0" fmla="*/ 2609 w 4736"/>
                <a:gd name="T1" fmla="*/ 70 h 4138"/>
                <a:gd name="T2" fmla="*/ 2444 w 4736"/>
                <a:gd name="T3" fmla="*/ 592 h 4138"/>
                <a:gd name="T4" fmla="*/ 1833 w 4736"/>
                <a:gd name="T5" fmla="*/ 1056 h 4138"/>
                <a:gd name="T6" fmla="*/ 1489 w 4736"/>
                <a:gd name="T7" fmla="*/ 1515 h 4138"/>
                <a:gd name="T8" fmla="*/ 1852 w 4736"/>
                <a:gd name="T9" fmla="*/ 1954 h 4138"/>
                <a:gd name="T10" fmla="*/ 1044 w 4736"/>
                <a:gd name="T11" fmla="*/ 1827 h 4138"/>
                <a:gd name="T12" fmla="*/ 776 w 4736"/>
                <a:gd name="T13" fmla="*/ 1585 h 4138"/>
                <a:gd name="T14" fmla="*/ 464 w 4736"/>
                <a:gd name="T15" fmla="*/ 1782 h 4138"/>
                <a:gd name="T16" fmla="*/ 490 w 4736"/>
                <a:gd name="T17" fmla="*/ 2138 h 4138"/>
                <a:gd name="T18" fmla="*/ 343 w 4736"/>
                <a:gd name="T19" fmla="*/ 2749 h 4138"/>
                <a:gd name="T20" fmla="*/ 0 w 4736"/>
                <a:gd name="T21" fmla="*/ 3398 h 4138"/>
                <a:gd name="T22" fmla="*/ 572 w 4736"/>
                <a:gd name="T23" fmla="*/ 3583 h 4138"/>
                <a:gd name="T24" fmla="*/ 668 w 4736"/>
                <a:gd name="T25" fmla="*/ 3430 h 4138"/>
                <a:gd name="T26" fmla="*/ 795 w 4736"/>
                <a:gd name="T27" fmla="*/ 3316 h 4138"/>
                <a:gd name="T28" fmla="*/ 929 w 4736"/>
                <a:gd name="T29" fmla="*/ 3227 h 4138"/>
                <a:gd name="T30" fmla="*/ 1094 w 4736"/>
                <a:gd name="T31" fmla="*/ 3354 h 4138"/>
                <a:gd name="T32" fmla="*/ 1069 w 4736"/>
                <a:gd name="T33" fmla="*/ 3653 h 4138"/>
                <a:gd name="T34" fmla="*/ 1228 w 4736"/>
                <a:gd name="T35" fmla="*/ 3748 h 4138"/>
                <a:gd name="T36" fmla="*/ 1623 w 4736"/>
                <a:gd name="T37" fmla="*/ 3882 h 4138"/>
                <a:gd name="T38" fmla="*/ 2049 w 4736"/>
                <a:gd name="T39" fmla="*/ 4111 h 4138"/>
                <a:gd name="T40" fmla="*/ 2431 w 4736"/>
                <a:gd name="T41" fmla="*/ 4118 h 4138"/>
                <a:gd name="T42" fmla="*/ 2654 w 4736"/>
                <a:gd name="T43" fmla="*/ 3990 h 4138"/>
                <a:gd name="T44" fmla="*/ 2844 w 4736"/>
                <a:gd name="T45" fmla="*/ 3895 h 4138"/>
                <a:gd name="T46" fmla="*/ 3175 w 4736"/>
                <a:gd name="T47" fmla="*/ 3869 h 4138"/>
                <a:gd name="T48" fmla="*/ 3271 w 4736"/>
                <a:gd name="T49" fmla="*/ 3577 h 4138"/>
                <a:gd name="T50" fmla="*/ 3188 w 4736"/>
                <a:gd name="T51" fmla="*/ 3519 h 4138"/>
                <a:gd name="T52" fmla="*/ 3519 w 4736"/>
                <a:gd name="T53" fmla="*/ 3316 h 4138"/>
                <a:gd name="T54" fmla="*/ 3806 w 4736"/>
                <a:gd name="T55" fmla="*/ 3004 h 4138"/>
                <a:gd name="T56" fmla="*/ 3844 w 4736"/>
                <a:gd name="T57" fmla="*/ 2921 h 4138"/>
                <a:gd name="T58" fmla="*/ 4066 w 4736"/>
                <a:gd name="T59" fmla="*/ 2787 h 4138"/>
                <a:gd name="T60" fmla="*/ 4149 w 4736"/>
                <a:gd name="T61" fmla="*/ 2775 h 4138"/>
                <a:gd name="T62" fmla="*/ 4442 w 4736"/>
                <a:gd name="T63" fmla="*/ 1916 h 4138"/>
                <a:gd name="T64" fmla="*/ 3519 w 4736"/>
                <a:gd name="T65" fmla="*/ 1763 h 4138"/>
                <a:gd name="T66" fmla="*/ 3526 w 4736"/>
                <a:gd name="T67" fmla="*/ 827 h 4138"/>
                <a:gd name="T68" fmla="*/ 2940 w 4736"/>
                <a:gd name="T69" fmla="*/ 121 h 4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36" h="4138">
                  <a:moveTo>
                    <a:pt x="2609" y="70"/>
                  </a:moveTo>
                  <a:lnTo>
                    <a:pt x="2609" y="70"/>
                  </a:lnTo>
                  <a:cubicBezTo>
                    <a:pt x="2514" y="159"/>
                    <a:pt x="2666" y="299"/>
                    <a:pt x="2717" y="420"/>
                  </a:cubicBezTo>
                  <a:cubicBezTo>
                    <a:pt x="2775" y="547"/>
                    <a:pt x="2552" y="592"/>
                    <a:pt x="2444" y="592"/>
                  </a:cubicBezTo>
                  <a:cubicBezTo>
                    <a:pt x="2335" y="592"/>
                    <a:pt x="2202" y="764"/>
                    <a:pt x="2094" y="789"/>
                  </a:cubicBezTo>
                  <a:cubicBezTo>
                    <a:pt x="1992" y="821"/>
                    <a:pt x="1903" y="980"/>
                    <a:pt x="1833" y="1056"/>
                  </a:cubicBezTo>
                  <a:cubicBezTo>
                    <a:pt x="1756" y="1126"/>
                    <a:pt x="1743" y="1234"/>
                    <a:pt x="1743" y="1298"/>
                  </a:cubicBezTo>
                  <a:cubicBezTo>
                    <a:pt x="1743" y="1362"/>
                    <a:pt x="1527" y="1413"/>
                    <a:pt x="1489" y="1515"/>
                  </a:cubicBezTo>
                  <a:cubicBezTo>
                    <a:pt x="1451" y="1616"/>
                    <a:pt x="1584" y="1610"/>
                    <a:pt x="1680" y="1635"/>
                  </a:cubicBezTo>
                  <a:cubicBezTo>
                    <a:pt x="1782" y="1667"/>
                    <a:pt x="1922" y="1877"/>
                    <a:pt x="1852" y="1954"/>
                  </a:cubicBezTo>
                  <a:cubicBezTo>
                    <a:pt x="1775" y="2024"/>
                    <a:pt x="1514" y="1954"/>
                    <a:pt x="1355" y="1954"/>
                  </a:cubicBezTo>
                  <a:cubicBezTo>
                    <a:pt x="1196" y="1954"/>
                    <a:pt x="1113" y="1827"/>
                    <a:pt x="1044" y="1827"/>
                  </a:cubicBezTo>
                  <a:cubicBezTo>
                    <a:pt x="973" y="1827"/>
                    <a:pt x="903" y="1756"/>
                    <a:pt x="903" y="1680"/>
                  </a:cubicBezTo>
                  <a:cubicBezTo>
                    <a:pt x="903" y="1604"/>
                    <a:pt x="852" y="1508"/>
                    <a:pt x="776" y="1585"/>
                  </a:cubicBezTo>
                  <a:cubicBezTo>
                    <a:pt x="700" y="1661"/>
                    <a:pt x="802" y="1782"/>
                    <a:pt x="802" y="1782"/>
                  </a:cubicBezTo>
                  <a:cubicBezTo>
                    <a:pt x="744" y="1839"/>
                    <a:pt x="560" y="1782"/>
                    <a:pt x="464" y="1782"/>
                  </a:cubicBezTo>
                  <a:cubicBezTo>
                    <a:pt x="407" y="1782"/>
                    <a:pt x="337" y="1845"/>
                    <a:pt x="286" y="1896"/>
                  </a:cubicBezTo>
                  <a:cubicBezTo>
                    <a:pt x="369" y="1966"/>
                    <a:pt x="445" y="2062"/>
                    <a:pt x="490" y="2138"/>
                  </a:cubicBezTo>
                  <a:cubicBezTo>
                    <a:pt x="560" y="2259"/>
                    <a:pt x="592" y="2336"/>
                    <a:pt x="560" y="2450"/>
                  </a:cubicBezTo>
                  <a:cubicBezTo>
                    <a:pt x="528" y="2565"/>
                    <a:pt x="305" y="2603"/>
                    <a:pt x="343" y="2749"/>
                  </a:cubicBezTo>
                  <a:cubicBezTo>
                    <a:pt x="382" y="2896"/>
                    <a:pt x="152" y="3125"/>
                    <a:pt x="114" y="3157"/>
                  </a:cubicBezTo>
                  <a:cubicBezTo>
                    <a:pt x="95" y="3176"/>
                    <a:pt x="44" y="3290"/>
                    <a:pt x="0" y="3398"/>
                  </a:cubicBezTo>
                  <a:cubicBezTo>
                    <a:pt x="165" y="3379"/>
                    <a:pt x="159" y="3456"/>
                    <a:pt x="159" y="3456"/>
                  </a:cubicBezTo>
                  <a:cubicBezTo>
                    <a:pt x="216" y="3729"/>
                    <a:pt x="541" y="3615"/>
                    <a:pt x="572" y="3583"/>
                  </a:cubicBezTo>
                  <a:cubicBezTo>
                    <a:pt x="604" y="3551"/>
                    <a:pt x="528" y="3430"/>
                    <a:pt x="547" y="3405"/>
                  </a:cubicBezTo>
                  <a:cubicBezTo>
                    <a:pt x="572" y="3379"/>
                    <a:pt x="642" y="3430"/>
                    <a:pt x="668" y="3430"/>
                  </a:cubicBezTo>
                  <a:cubicBezTo>
                    <a:pt x="693" y="3430"/>
                    <a:pt x="865" y="3475"/>
                    <a:pt x="865" y="3417"/>
                  </a:cubicBezTo>
                  <a:cubicBezTo>
                    <a:pt x="865" y="3360"/>
                    <a:pt x="763" y="3316"/>
                    <a:pt x="795" y="3316"/>
                  </a:cubicBezTo>
                  <a:cubicBezTo>
                    <a:pt x="827" y="3316"/>
                    <a:pt x="840" y="3188"/>
                    <a:pt x="840" y="3188"/>
                  </a:cubicBezTo>
                  <a:cubicBezTo>
                    <a:pt x="840" y="3188"/>
                    <a:pt x="884" y="3227"/>
                    <a:pt x="929" y="3227"/>
                  </a:cubicBezTo>
                  <a:cubicBezTo>
                    <a:pt x="980" y="3227"/>
                    <a:pt x="929" y="3417"/>
                    <a:pt x="993" y="3354"/>
                  </a:cubicBezTo>
                  <a:cubicBezTo>
                    <a:pt x="1056" y="3290"/>
                    <a:pt x="1094" y="3354"/>
                    <a:pt x="1094" y="3354"/>
                  </a:cubicBezTo>
                  <a:cubicBezTo>
                    <a:pt x="1094" y="3551"/>
                    <a:pt x="929" y="3398"/>
                    <a:pt x="814" y="3513"/>
                  </a:cubicBezTo>
                  <a:cubicBezTo>
                    <a:pt x="700" y="3627"/>
                    <a:pt x="986" y="3627"/>
                    <a:pt x="1069" y="3653"/>
                  </a:cubicBezTo>
                  <a:cubicBezTo>
                    <a:pt x="1152" y="3678"/>
                    <a:pt x="1069" y="3545"/>
                    <a:pt x="1215" y="3570"/>
                  </a:cubicBezTo>
                  <a:cubicBezTo>
                    <a:pt x="1362" y="3602"/>
                    <a:pt x="1228" y="3653"/>
                    <a:pt x="1228" y="3748"/>
                  </a:cubicBezTo>
                  <a:cubicBezTo>
                    <a:pt x="1228" y="3850"/>
                    <a:pt x="1311" y="3831"/>
                    <a:pt x="1311" y="3831"/>
                  </a:cubicBezTo>
                  <a:cubicBezTo>
                    <a:pt x="1616" y="3780"/>
                    <a:pt x="1483" y="3908"/>
                    <a:pt x="1623" y="3882"/>
                  </a:cubicBezTo>
                  <a:cubicBezTo>
                    <a:pt x="1763" y="3857"/>
                    <a:pt x="1820" y="3952"/>
                    <a:pt x="1820" y="3952"/>
                  </a:cubicBezTo>
                  <a:cubicBezTo>
                    <a:pt x="1973" y="4022"/>
                    <a:pt x="1985" y="4137"/>
                    <a:pt x="2049" y="4111"/>
                  </a:cubicBezTo>
                  <a:cubicBezTo>
                    <a:pt x="2151" y="4009"/>
                    <a:pt x="2291" y="4022"/>
                    <a:pt x="2291" y="4022"/>
                  </a:cubicBezTo>
                  <a:cubicBezTo>
                    <a:pt x="2374" y="4003"/>
                    <a:pt x="2380" y="4118"/>
                    <a:pt x="2431" y="4118"/>
                  </a:cubicBezTo>
                  <a:cubicBezTo>
                    <a:pt x="2463" y="4118"/>
                    <a:pt x="2495" y="4054"/>
                    <a:pt x="2539" y="4022"/>
                  </a:cubicBezTo>
                  <a:cubicBezTo>
                    <a:pt x="2577" y="3990"/>
                    <a:pt x="2635" y="4003"/>
                    <a:pt x="2654" y="3990"/>
                  </a:cubicBezTo>
                  <a:cubicBezTo>
                    <a:pt x="2679" y="3958"/>
                    <a:pt x="2755" y="4028"/>
                    <a:pt x="2800" y="4028"/>
                  </a:cubicBezTo>
                  <a:cubicBezTo>
                    <a:pt x="2851" y="4028"/>
                    <a:pt x="2794" y="3869"/>
                    <a:pt x="2844" y="3895"/>
                  </a:cubicBezTo>
                  <a:cubicBezTo>
                    <a:pt x="2895" y="3920"/>
                    <a:pt x="3004" y="3850"/>
                    <a:pt x="3067" y="3825"/>
                  </a:cubicBezTo>
                  <a:cubicBezTo>
                    <a:pt x="3125" y="3799"/>
                    <a:pt x="3144" y="3869"/>
                    <a:pt x="3175" y="3869"/>
                  </a:cubicBezTo>
                  <a:cubicBezTo>
                    <a:pt x="3207" y="3869"/>
                    <a:pt x="3277" y="3710"/>
                    <a:pt x="3245" y="3685"/>
                  </a:cubicBezTo>
                  <a:cubicBezTo>
                    <a:pt x="3220" y="3653"/>
                    <a:pt x="3271" y="3609"/>
                    <a:pt x="3271" y="3577"/>
                  </a:cubicBezTo>
                  <a:cubicBezTo>
                    <a:pt x="3271" y="3551"/>
                    <a:pt x="3163" y="3609"/>
                    <a:pt x="3118" y="3609"/>
                  </a:cubicBezTo>
                  <a:cubicBezTo>
                    <a:pt x="3074" y="3609"/>
                    <a:pt x="3118" y="3500"/>
                    <a:pt x="3188" y="3519"/>
                  </a:cubicBezTo>
                  <a:cubicBezTo>
                    <a:pt x="3258" y="3538"/>
                    <a:pt x="3335" y="3373"/>
                    <a:pt x="3354" y="3316"/>
                  </a:cubicBezTo>
                  <a:cubicBezTo>
                    <a:pt x="3373" y="3258"/>
                    <a:pt x="3468" y="3316"/>
                    <a:pt x="3519" y="3316"/>
                  </a:cubicBezTo>
                  <a:cubicBezTo>
                    <a:pt x="3570" y="3316"/>
                    <a:pt x="3634" y="3067"/>
                    <a:pt x="3634" y="3067"/>
                  </a:cubicBezTo>
                  <a:cubicBezTo>
                    <a:pt x="3761" y="3112"/>
                    <a:pt x="3755" y="2953"/>
                    <a:pt x="3806" y="3004"/>
                  </a:cubicBezTo>
                  <a:cubicBezTo>
                    <a:pt x="3856" y="3055"/>
                    <a:pt x="3895" y="3036"/>
                    <a:pt x="3895" y="3036"/>
                  </a:cubicBezTo>
                  <a:cubicBezTo>
                    <a:pt x="3907" y="3016"/>
                    <a:pt x="3831" y="2972"/>
                    <a:pt x="3844" y="2921"/>
                  </a:cubicBezTo>
                  <a:cubicBezTo>
                    <a:pt x="3856" y="2845"/>
                    <a:pt x="3958" y="2749"/>
                    <a:pt x="3990" y="2730"/>
                  </a:cubicBezTo>
                  <a:cubicBezTo>
                    <a:pt x="4048" y="2698"/>
                    <a:pt x="4028" y="2762"/>
                    <a:pt x="4066" y="2787"/>
                  </a:cubicBezTo>
                  <a:cubicBezTo>
                    <a:pt x="4105" y="2807"/>
                    <a:pt x="4111" y="2679"/>
                    <a:pt x="4111" y="2736"/>
                  </a:cubicBezTo>
                  <a:cubicBezTo>
                    <a:pt x="4111" y="2794"/>
                    <a:pt x="4149" y="2775"/>
                    <a:pt x="4149" y="2775"/>
                  </a:cubicBezTo>
                  <a:cubicBezTo>
                    <a:pt x="4168" y="2692"/>
                    <a:pt x="4353" y="2603"/>
                    <a:pt x="4353" y="2603"/>
                  </a:cubicBezTo>
                  <a:cubicBezTo>
                    <a:pt x="4264" y="2514"/>
                    <a:pt x="4735" y="2094"/>
                    <a:pt x="4442" y="1916"/>
                  </a:cubicBezTo>
                  <a:cubicBezTo>
                    <a:pt x="4308" y="1839"/>
                    <a:pt x="4117" y="2011"/>
                    <a:pt x="3977" y="1979"/>
                  </a:cubicBezTo>
                  <a:cubicBezTo>
                    <a:pt x="3837" y="1954"/>
                    <a:pt x="3710" y="1827"/>
                    <a:pt x="3519" y="1763"/>
                  </a:cubicBezTo>
                  <a:cubicBezTo>
                    <a:pt x="3328" y="1699"/>
                    <a:pt x="3290" y="1336"/>
                    <a:pt x="3290" y="1273"/>
                  </a:cubicBezTo>
                  <a:cubicBezTo>
                    <a:pt x="3290" y="1203"/>
                    <a:pt x="3526" y="827"/>
                    <a:pt x="3526" y="827"/>
                  </a:cubicBezTo>
                  <a:cubicBezTo>
                    <a:pt x="3583" y="598"/>
                    <a:pt x="3169" y="617"/>
                    <a:pt x="3067" y="426"/>
                  </a:cubicBezTo>
                  <a:cubicBezTo>
                    <a:pt x="2991" y="394"/>
                    <a:pt x="2953" y="229"/>
                    <a:pt x="2940" y="121"/>
                  </a:cubicBezTo>
                  <a:cubicBezTo>
                    <a:pt x="2768" y="134"/>
                    <a:pt x="2679" y="0"/>
                    <a:pt x="2609" y="70"/>
                  </a:cubicBezTo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39" name="Freeform 499">
              <a:extLst>
                <a:ext uri="{FF2B5EF4-FFF2-40B4-BE49-F238E27FC236}">
                  <a16:creationId xmlns:a16="http://schemas.microsoft.com/office/drawing/2014/main" id="{9677F5A5-479B-484F-A7A7-0086E3145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04" y="7321962"/>
              <a:ext cx="1811579" cy="2264622"/>
            </a:xfrm>
            <a:custGeom>
              <a:avLst/>
              <a:gdLst>
                <a:gd name="T0" fmla="*/ 3258 w 3526"/>
                <a:gd name="T1" fmla="*/ 3532 h 4411"/>
                <a:gd name="T2" fmla="*/ 3258 w 3526"/>
                <a:gd name="T3" fmla="*/ 3532 h 4411"/>
                <a:gd name="T4" fmla="*/ 3525 w 3526"/>
                <a:gd name="T5" fmla="*/ 3181 h 4411"/>
                <a:gd name="T6" fmla="*/ 3321 w 3526"/>
                <a:gd name="T7" fmla="*/ 3092 h 4411"/>
                <a:gd name="T8" fmla="*/ 3111 w 3526"/>
                <a:gd name="T9" fmla="*/ 2882 h 4411"/>
                <a:gd name="T10" fmla="*/ 2685 w 3526"/>
                <a:gd name="T11" fmla="*/ 2825 h 4411"/>
                <a:gd name="T12" fmla="*/ 2589 w 3526"/>
                <a:gd name="T13" fmla="*/ 2386 h 4411"/>
                <a:gd name="T14" fmla="*/ 2392 w 3526"/>
                <a:gd name="T15" fmla="*/ 1711 h 4411"/>
                <a:gd name="T16" fmla="*/ 2398 w 3526"/>
                <a:gd name="T17" fmla="*/ 1234 h 4411"/>
                <a:gd name="T18" fmla="*/ 2634 w 3526"/>
                <a:gd name="T19" fmla="*/ 1030 h 4411"/>
                <a:gd name="T20" fmla="*/ 2583 w 3526"/>
                <a:gd name="T21" fmla="*/ 630 h 4411"/>
                <a:gd name="T22" fmla="*/ 2048 w 3526"/>
                <a:gd name="T23" fmla="*/ 179 h 4411"/>
                <a:gd name="T24" fmla="*/ 1348 w 3526"/>
                <a:gd name="T25" fmla="*/ 115 h 4411"/>
                <a:gd name="T26" fmla="*/ 706 w 3526"/>
                <a:gd name="T27" fmla="*/ 382 h 4411"/>
                <a:gd name="T28" fmla="*/ 235 w 3526"/>
                <a:gd name="T29" fmla="*/ 834 h 4411"/>
                <a:gd name="T30" fmla="*/ 591 w 3526"/>
                <a:gd name="T31" fmla="*/ 1126 h 4411"/>
                <a:gd name="T32" fmla="*/ 661 w 3526"/>
                <a:gd name="T33" fmla="*/ 1686 h 4411"/>
                <a:gd name="T34" fmla="*/ 591 w 3526"/>
                <a:gd name="T35" fmla="*/ 2214 h 4411"/>
                <a:gd name="T36" fmla="*/ 591 w 3526"/>
                <a:gd name="T37" fmla="*/ 2749 h 4411"/>
                <a:gd name="T38" fmla="*/ 140 w 3526"/>
                <a:gd name="T39" fmla="*/ 3162 h 4411"/>
                <a:gd name="T40" fmla="*/ 0 w 3526"/>
                <a:gd name="T41" fmla="*/ 3691 h 4411"/>
                <a:gd name="T42" fmla="*/ 38 w 3526"/>
                <a:gd name="T43" fmla="*/ 3862 h 4411"/>
                <a:gd name="T44" fmla="*/ 102 w 3526"/>
                <a:gd name="T45" fmla="*/ 4263 h 4411"/>
                <a:gd name="T46" fmla="*/ 337 w 3526"/>
                <a:gd name="T47" fmla="*/ 4372 h 4411"/>
                <a:gd name="T48" fmla="*/ 578 w 3526"/>
                <a:gd name="T49" fmla="*/ 4181 h 4411"/>
                <a:gd name="T50" fmla="*/ 973 w 3526"/>
                <a:gd name="T51" fmla="*/ 3735 h 4411"/>
                <a:gd name="T52" fmla="*/ 1017 w 3526"/>
                <a:gd name="T53" fmla="*/ 3913 h 4411"/>
                <a:gd name="T54" fmla="*/ 1304 w 3526"/>
                <a:gd name="T55" fmla="*/ 4244 h 4411"/>
                <a:gd name="T56" fmla="*/ 1539 w 3526"/>
                <a:gd name="T57" fmla="*/ 3875 h 4411"/>
                <a:gd name="T58" fmla="*/ 1781 w 3526"/>
                <a:gd name="T59" fmla="*/ 3691 h 4411"/>
                <a:gd name="T60" fmla="*/ 2004 w 3526"/>
                <a:gd name="T61" fmla="*/ 3913 h 4411"/>
                <a:gd name="T62" fmla="*/ 2144 w 3526"/>
                <a:gd name="T63" fmla="*/ 4041 h 4411"/>
                <a:gd name="T64" fmla="*/ 2424 w 3526"/>
                <a:gd name="T65" fmla="*/ 4009 h 4411"/>
                <a:gd name="T66" fmla="*/ 2558 w 3526"/>
                <a:gd name="T67" fmla="*/ 4225 h 4411"/>
                <a:gd name="T68" fmla="*/ 2717 w 3526"/>
                <a:gd name="T69" fmla="*/ 4066 h 4411"/>
                <a:gd name="T70" fmla="*/ 3258 w 3526"/>
                <a:gd name="T71" fmla="*/ 3532 h 4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26" h="4411">
                  <a:moveTo>
                    <a:pt x="3258" y="3532"/>
                  </a:moveTo>
                  <a:lnTo>
                    <a:pt x="3258" y="3532"/>
                  </a:lnTo>
                  <a:cubicBezTo>
                    <a:pt x="3258" y="3302"/>
                    <a:pt x="3474" y="3372"/>
                    <a:pt x="3525" y="3181"/>
                  </a:cubicBezTo>
                  <a:cubicBezTo>
                    <a:pt x="3525" y="3181"/>
                    <a:pt x="3461" y="3137"/>
                    <a:pt x="3321" y="3092"/>
                  </a:cubicBezTo>
                  <a:cubicBezTo>
                    <a:pt x="3321" y="3092"/>
                    <a:pt x="3289" y="2882"/>
                    <a:pt x="3111" y="2882"/>
                  </a:cubicBezTo>
                  <a:cubicBezTo>
                    <a:pt x="2939" y="2882"/>
                    <a:pt x="2723" y="2965"/>
                    <a:pt x="2685" y="2825"/>
                  </a:cubicBezTo>
                  <a:cubicBezTo>
                    <a:pt x="2647" y="2685"/>
                    <a:pt x="2869" y="2494"/>
                    <a:pt x="2589" y="2386"/>
                  </a:cubicBezTo>
                  <a:cubicBezTo>
                    <a:pt x="2309" y="2278"/>
                    <a:pt x="2284" y="1813"/>
                    <a:pt x="2392" y="1711"/>
                  </a:cubicBezTo>
                  <a:cubicBezTo>
                    <a:pt x="2494" y="1603"/>
                    <a:pt x="2481" y="1317"/>
                    <a:pt x="2398" y="1234"/>
                  </a:cubicBezTo>
                  <a:cubicBezTo>
                    <a:pt x="2309" y="1145"/>
                    <a:pt x="2570" y="1088"/>
                    <a:pt x="2634" y="1030"/>
                  </a:cubicBezTo>
                  <a:cubicBezTo>
                    <a:pt x="2691" y="967"/>
                    <a:pt x="2812" y="630"/>
                    <a:pt x="2583" y="630"/>
                  </a:cubicBezTo>
                  <a:cubicBezTo>
                    <a:pt x="2354" y="630"/>
                    <a:pt x="2297" y="179"/>
                    <a:pt x="2048" y="179"/>
                  </a:cubicBezTo>
                  <a:cubicBezTo>
                    <a:pt x="1800" y="179"/>
                    <a:pt x="1463" y="229"/>
                    <a:pt x="1348" y="115"/>
                  </a:cubicBezTo>
                  <a:cubicBezTo>
                    <a:pt x="1234" y="0"/>
                    <a:pt x="565" y="115"/>
                    <a:pt x="706" y="382"/>
                  </a:cubicBezTo>
                  <a:cubicBezTo>
                    <a:pt x="839" y="624"/>
                    <a:pt x="363" y="528"/>
                    <a:pt x="235" y="834"/>
                  </a:cubicBezTo>
                  <a:cubicBezTo>
                    <a:pt x="356" y="928"/>
                    <a:pt x="432" y="1126"/>
                    <a:pt x="591" y="1126"/>
                  </a:cubicBezTo>
                  <a:cubicBezTo>
                    <a:pt x="591" y="1126"/>
                    <a:pt x="737" y="1527"/>
                    <a:pt x="661" y="1686"/>
                  </a:cubicBezTo>
                  <a:cubicBezTo>
                    <a:pt x="591" y="1845"/>
                    <a:pt x="591" y="2106"/>
                    <a:pt x="591" y="2214"/>
                  </a:cubicBezTo>
                  <a:cubicBezTo>
                    <a:pt x="591" y="2322"/>
                    <a:pt x="667" y="2666"/>
                    <a:pt x="591" y="2749"/>
                  </a:cubicBezTo>
                  <a:cubicBezTo>
                    <a:pt x="515" y="2825"/>
                    <a:pt x="140" y="3086"/>
                    <a:pt x="140" y="3162"/>
                  </a:cubicBezTo>
                  <a:cubicBezTo>
                    <a:pt x="140" y="3232"/>
                    <a:pt x="153" y="3621"/>
                    <a:pt x="0" y="3691"/>
                  </a:cubicBezTo>
                  <a:cubicBezTo>
                    <a:pt x="0" y="3754"/>
                    <a:pt x="6" y="3831"/>
                    <a:pt x="38" y="3862"/>
                  </a:cubicBezTo>
                  <a:cubicBezTo>
                    <a:pt x="96" y="3920"/>
                    <a:pt x="153" y="4161"/>
                    <a:pt x="102" y="4263"/>
                  </a:cubicBezTo>
                  <a:cubicBezTo>
                    <a:pt x="51" y="4372"/>
                    <a:pt x="185" y="4410"/>
                    <a:pt x="337" y="4372"/>
                  </a:cubicBezTo>
                  <a:cubicBezTo>
                    <a:pt x="489" y="4327"/>
                    <a:pt x="540" y="4340"/>
                    <a:pt x="578" y="4181"/>
                  </a:cubicBezTo>
                  <a:cubicBezTo>
                    <a:pt x="616" y="4028"/>
                    <a:pt x="890" y="3735"/>
                    <a:pt x="973" y="3735"/>
                  </a:cubicBezTo>
                  <a:cubicBezTo>
                    <a:pt x="1062" y="3735"/>
                    <a:pt x="928" y="3875"/>
                    <a:pt x="1017" y="3913"/>
                  </a:cubicBezTo>
                  <a:cubicBezTo>
                    <a:pt x="1087" y="3945"/>
                    <a:pt x="1221" y="4136"/>
                    <a:pt x="1304" y="4244"/>
                  </a:cubicBezTo>
                  <a:cubicBezTo>
                    <a:pt x="1367" y="4098"/>
                    <a:pt x="1476" y="3875"/>
                    <a:pt x="1539" y="3875"/>
                  </a:cubicBezTo>
                  <a:cubicBezTo>
                    <a:pt x="1635" y="3875"/>
                    <a:pt x="1781" y="3799"/>
                    <a:pt x="1781" y="3691"/>
                  </a:cubicBezTo>
                  <a:cubicBezTo>
                    <a:pt x="1781" y="3582"/>
                    <a:pt x="2004" y="3831"/>
                    <a:pt x="2004" y="3913"/>
                  </a:cubicBezTo>
                  <a:cubicBezTo>
                    <a:pt x="2004" y="3996"/>
                    <a:pt x="2074" y="4111"/>
                    <a:pt x="2144" y="4041"/>
                  </a:cubicBezTo>
                  <a:cubicBezTo>
                    <a:pt x="2214" y="3971"/>
                    <a:pt x="2335" y="3971"/>
                    <a:pt x="2424" y="4009"/>
                  </a:cubicBezTo>
                  <a:cubicBezTo>
                    <a:pt x="2468" y="4028"/>
                    <a:pt x="2513" y="4123"/>
                    <a:pt x="2558" y="4225"/>
                  </a:cubicBezTo>
                  <a:cubicBezTo>
                    <a:pt x="2596" y="4187"/>
                    <a:pt x="2647" y="4130"/>
                    <a:pt x="2717" y="4066"/>
                  </a:cubicBezTo>
                  <a:cubicBezTo>
                    <a:pt x="2850" y="3932"/>
                    <a:pt x="3258" y="3761"/>
                    <a:pt x="3258" y="353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0" name="Freeform 500">
              <a:extLst>
                <a:ext uri="{FF2B5EF4-FFF2-40B4-BE49-F238E27FC236}">
                  <a16:creationId xmlns:a16="http://schemas.microsoft.com/office/drawing/2014/main" id="{377131B1-178B-6846-85DC-40137205C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98701" y="7518984"/>
              <a:ext cx="2481864" cy="2491084"/>
            </a:xfrm>
            <a:custGeom>
              <a:avLst/>
              <a:gdLst>
                <a:gd name="T0" fmla="*/ 2928 w 4832"/>
                <a:gd name="T1" fmla="*/ 642 h 4850"/>
                <a:gd name="T2" fmla="*/ 2928 w 4832"/>
                <a:gd name="T3" fmla="*/ 642 h 4850"/>
                <a:gd name="T4" fmla="*/ 2794 w 4832"/>
                <a:gd name="T5" fmla="*/ 477 h 4850"/>
                <a:gd name="T6" fmla="*/ 2527 w 4832"/>
                <a:gd name="T7" fmla="*/ 629 h 4850"/>
                <a:gd name="T8" fmla="*/ 2151 w 4832"/>
                <a:gd name="T9" fmla="*/ 299 h 4850"/>
                <a:gd name="T10" fmla="*/ 1845 w 4832"/>
                <a:gd name="T11" fmla="*/ 299 h 4850"/>
                <a:gd name="T12" fmla="*/ 1355 w 4832"/>
                <a:gd name="T13" fmla="*/ 667 h 4850"/>
                <a:gd name="T14" fmla="*/ 942 w 4832"/>
                <a:gd name="T15" fmla="*/ 820 h 4850"/>
                <a:gd name="T16" fmla="*/ 95 w 4832"/>
                <a:gd name="T17" fmla="*/ 807 h 4850"/>
                <a:gd name="T18" fmla="*/ 114 w 4832"/>
                <a:gd name="T19" fmla="*/ 852 h 4850"/>
                <a:gd name="T20" fmla="*/ 108 w 4832"/>
                <a:gd name="T21" fmla="*/ 1329 h 4850"/>
                <a:gd name="T22" fmla="*/ 305 w 4832"/>
                <a:gd name="T23" fmla="*/ 2004 h 4850"/>
                <a:gd name="T24" fmla="*/ 401 w 4832"/>
                <a:gd name="T25" fmla="*/ 2443 h 4850"/>
                <a:gd name="T26" fmla="*/ 827 w 4832"/>
                <a:gd name="T27" fmla="*/ 2500 h 4850"/>
                <a:gd name="T28" fmla="*/ 1037 w 4832"/>
                <a:gd name="T29" fmla="*/ 2710 h 4850"/>
                <a:gd name="T30" fmla="*/ 1241 w 4832"/>
                <a:gd name="T31" fmla="*/ 2799 h 4850"/>
                <a:gd name="T32" fmla="*/ 974 w 4832"/>
                <a:gd name="T33" fmla="*/ 3150 h 4850"/>
                <a:gd name="T34" fmla="*/ 433 w 4832"/>
                <a:gd name="T35" fmla="*/ 3684 h 4850"/>
                <a:gd name="T36" fmla="*/ 274 w 4832"/>
                <a:gd name="T37" fmla="*/ 3843 h 4850"/>
                <a:gd name="T38" fmla="*/ 363 w 4832"/>
                <a:gd name="T39" fmla="*/ 4085 h 4850"/>
                <a:gd name="T40" fmla="*/ 630 w 4832"/>
                <a:gd name="T41" fmla="*/ 4480 h 4850"/>
                <a:gd name="T42" fmla="*/ 897 w 4832"/>
                <a:gd name="T43" fmla="*/ 4664 h 4850"/>
                <a:gd name="T44" fmla="*/ 1254 w 4832"/>
                <a:gd name="T45" fmla="*/ 4639 h 4850"/>
                <a:gd name="T46" fmla="*/ 1400 w 4832"/>
                <a:gd name="T47" fmla="*/ 4721 h 4850"/>
                <a:gd name="T48" fmla="*/ 1578 w 4832"/>
                <a:gd name="T49" fmla="*/ 4607 h 4850"/>
                <a:gd name="T50" fmla="*/ 1916 w 4832"/>
                <a:gd name="T51" fmla="*/ 4607 h 4850"/>
                <a:gd name="T52" fmla="*/ 1890 w 4832"/>
                <a:gd name="T53" fmla="*/ 4410 h 4850"/>
                <a:gd name="T54" fmla="*/ 2017 w 4832"/>
                <a:gd name="T55" fmla="*/ 4505 h 4850"/>
                <a:gd name="T56" fmla="*/ 2158 w 4832"/>
                <a:gd name="T57" fmla="*/ 4652 h 4850"/>
                <a:gd name="T58" fmla="*/ 2469 w 4832"/>
                <a:gd name="T59" fmla="*/ 4779 h 4850"/>
                <a:gd name="T60" fmla="*/ 2966 w 4832"/>
                <a:gd name="T61" fmla="*/ 4779 h 4850"/>
                <a:gd name="T62" fmla="*/ 2794 w 4832"/>
                <a:gd name="T63" fmla="*/ 4460 h 4850"/>
                <a:gd name="T64" fmla="*/ 2603 w 4832"/>
                <a:gd name="T65" fmla="*/ 4340 h 4850"/>
                <a:gd name="T66" fmla="*/ 2857 w 4832"/>
                <a:gd name="T67" fmla="*/ 4123 h 4850"/>
                <a:gd name="T68" fmla="*/ 2947 w 4832"/>
                <a:gd name="T69" fmla="*/ 3881 h 4850"/>
                <a:gd name="T70" fmla="*/ 3208 w 4832"/>
                <a:gd name="T71" fmla="*/ 3614 h 4850"/>
                <a:gd name="T72" fmla="*/ 3558 w 4832"/>
                <a:gd name="T73" fmla="*/ 3417 h 4850"/>
                <a:gd name="T74" fmla="*/ 3831 w 4832"/>
                <a:gd name="T75" fmla="*/ 3245 h 4850"/>
                <a:gd name="T76" fmla="*/ 3723 w 4832"/>
                <a:gd name="T77" fmla="*/ 2895 h 4850"/>
                <a:gd name="T78" fmla="*/ 4054 w 4832"/>
                <a:gd name="T79" fmla="*/ 2946 h 4850"/>
                <a:gd name="T80" fmla="*/ 4048 w 4832"/>
                <a:gd name="T81" fmla="*/ 2882 h 4850"/>
                <a:gd name="T82" fmla="*/ 4385 w 4832"/>
                <a:gd name="T83" fmla="*/ 2799 h 4850"/>
                <a:gd name="T84" fmla="*/ 4468 w 4832"/>
                <a:gd name="T85" fmla="*/ 2723 h 4850"/>
                <a:gd name="T86" fmla="*/ 4665 w 4832"/>
                <a:gd name="T87" fmla="*/ 2176 h 4850"/>
                <a:gd name="T88" fmla="*/ 4449 w 4832"/>
                <a:gd name="T89" fmla="*/ 1864 h 4850"/>
                <a:gd name="T90" fmla="*/ 4277 w 4832"/>
                <a:gd name="T91" fmla="*/ 1597 h 4850"/>
                <a:gd name="T92" fmla="*/ 4569 w 4832"/>
                <a:gd name="T93" fmla="*/ 1259 h 4850"/>
                <a:gd name="T94" fmla="*/ 4372 w 4832"/>
                <a:gd name="T95" fmla="*/ 896 h 4850"/>
                <a:gd name="T96" fmla="*/ 4181 w 4832"/>
                <a:gd name="T97" fmla="*/ 718 h 4850"/>
                <a:gd name="T98" fmla="*/ 4181 w 4832"/>
                <a:gd name="T99" fmla="*/ 407 h 4850"/>
                <a:gd name="T100" fmla="*/ 4181 w 4832"/>
                <a:gd name="T101" fmla="*/ 236 h 4850"/>
                <a:gd name="T102" fmla="*/ 4347 w 4832"/>
                <a:gd name="T103" fmla="*/ 89 h 4850"/>
                <a:gd name="T104" fmla="*/ 3895 w 4832"/>
                <a:gd name="T105" fmla="*/ 0 h 4850"/>
                <a:gd name="T106" fmla="*/ 3545 w 4832"/>
                <a:gd name="T107" fmla="*/ 153 h 4850"/>
                <a:gd name="T108" fmla="*/ 3430 w 4832"/>
                <a:gd name="T109" fmla="*/ 306 h 4850"/>
                <a:gd name="T110" fmla="*/ 3347 w 4832"/>
                <a:gd name="T111" fmla="*/ 648 h 4850"/>
                <a:gd name="T112" fmla="*/ 3437 w 4832"/>
                <a:gd name="T113" fmla="*/ 483 h 4850"/>
                <a:gd name="T114" fmla="*/ 3379 w 4832"/>
                <a:gd name="T115" fmla="*/ 801 h 4850"/>
                <a:gd name="T116" fmla="*/ 3093 w 4832"/>
                <a:gd name="T117" fmla="*/ 865 h 4850"/>
                <a:gd name="T118" fmla="*/ 3201 w 4832"/>
                <a:gd name="T119" fmla="*/ 464 h 4850"/>
                <a:gd name="T120" fmla="*/ 2928 w 4832"/>
                <a:gd name="T121" fmla="*/ 642 h 4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2" h="4850">
                  <a:moveTo>
                    <a:pt x="2928" y="642"/>
                  </a:moveTo>
                  <a:lnTo>
                    <a:pt x="2928" y="642"/>
                  </a:lnTo>
                  <a:cubicBezTo>
                    <a:pt x="2794" y="591"/>
                    <a:pt x="2908" y="477"/>
                    <a:pt x="2794" y="477"/>
                  </a:cubicBezTo>
                  <a:cubicBezTo>
                    <a:pt x="2679" y="477"/>
                    <a:pt x="2628" y="731"/>
                    <a:pt x="2527" y="629"/>
                  </a:cubicBezTo>
                  <a:cubicBezTo>
                    <a:pt x="2418" y="521"/>
                    <a:pt x="2278" y="299"/>
                    <a:pt x="2151" y="299"/>
                  </a:cubicBezTo>
                  <a:cubicBezTo>
                    <a:pt x="2024" y="299"/>
                    <a:pt x="1960" y="248"/>
                    <a:pt x="1845" y="299"/>
                  </a:cubicBezTo>
                  <a:cubicBezTo>
                    <a:pt x="1731" y="350"/>
                    <a:pt x="1496" y="667"/>
                    <a:pt x="1355" y="667"/>
                  </a:cubicBezTo>
                  <a:cubicBezTo>
                    <a:pt x="1216" y="667"/>
                    <a:pt x="1037" y="718"/>
                    <a:pt x="942" y="820"/>
                  </a:cubicBezTo>
                  <a:cubicBezTo>
                    <a:pt x="853" y="909"/>
                    <a:pt x="318" y="928"/>
                    <a:pt x="95" y="807"/>
                  </a:cubicBezTo>
                  <a:cubicBezTo>
                    <a:pt x="95" y="820"/>
                    <a:pt x="95" y="833"/>
                    <a:pt x="114" y="852"/>
                  </a:cubicBezTo>
                  <a:cubicBezTo>
                    <a:pt x="197" y="935"/>
                    <a:pt x="210" y="1221"/>
                    <a:pt x="108" y="1329"/>
                  </a:cubicBezTo>
                  <a:cubicBezTo>
                    <a:pt x="0" y="1431"/>
                    <a:pt x="25" y="1896"/>
                    <a:pt x="305" y="2004"/>
                  </a:cubicBezTo>
                  <a:cubicBezTo>
                    <a:pt x="585" y="2112"/>
                    <a:pt x="363" y="2303"/>
                    <a:pt x="401" y="2443"/>
                  </a:cubicBezTo>
                  <a:cubicBezTo>
                    <a:pt x="439" y="2583"/>
                    <a:pt x="655" y="2500"/>
                    <a:pt x="827" y="2500"/>
                  </a:cubicBezTo>
                  <a:cubicBezTo>
                    <a:pt x="1005" y="2500"/>
                    <a:pt x="1037" y="2710"/>
                    <a:pt x="1037" y="2710"/>
                  </a:cubicBezTo>
                  <a:cubicBezTo>
                    <a:pt x="1177" y="2755"/>
                    <a:pt x="1241" y="2799"/>
                    <a:pt x="1241" y="2799"/>
                  </a:cubicBezTo>
                  <a:cubicBezTo>
                    <a:pt x="1190" y="2990"/>
                    <a:pt x="974" y="2920"/>
                    <a:pt x="974" y="3150"/>
                  </a:cubicBezTo>
                  <a:cubicBezTo>
                    <a:pt x="974" y="3379"/>
                    <a:pt x="566" y="3550"/>
                    <a:pt x="433" y="3684"/>
                  </a:cubicBezTo>
                  <a:cubicBezTo>
                    <a:pt x="363" y="3748"/>
                    <a:pt x="312" y="3805"/>
                    <a:pt x="274" y="3843"/>
                  </a:cubicBezTo>
                  <a:cubicBezTo>
                    <a:pt x="312" y="3939"/>
                    <a:pt x="343" y="4041"/>
                    <a:pt x="363" y="4085"/>
                  </a:cubicBezTo>
                  <a:cubicBezTo>
                    <a:pt x="394" y="4168"/>
                    <a:pt x="547" y="4295"/>
                    <a:pt x="630" y="4480"/>
                  </a:cubicBezTo>
                  <a:cubicBezTo>
                    <a:pt x="713" y="4664"/>
                    <a:pt x="808" y="4664"/>
                    <a:pt x="897" y="4664"/>
                  </a:cubicBezTo>
                  <a:cubicBezTo>
                    <a:pt x="986" y="4664"/>
                    <a:pt x="1146" y="4639"/>
                    <a:pt x="1254" y="4639"/>
                  </a:cubicBezTo>
                  <a:cubicBezTo>
                    <a:pt x="1292" y="4639"/>
                    <a:pt x="1349" y="4670"/>
                    <a:pt x="1400" y="4721"/>
                  </a:cubicBezTo>
                  <a:cubicBezTo>
                    <a:pt x="1451" y="4670"/>
                    <a:pt x="1521" y="4607"/>
                    <a:pt x="1578" y="4607"/>
                  </a:cubicBezTo>
                  <a:cubicBezTo>
                    <a:pt x="1674" y="4607"/>
                    <a:pt x="1858" y="4664"/>
                    <a:pt x="1916" y="4607"/>
                  </a:cubicBezTo>
                  <a:cubicBezTo>
                    <a:pt x="1916" y="4607"/>
                    <a:pt x="1814" y="4486"/>
                    <a:pt x="1890" y="4410"/>
                  </a:cubicBezTo>
                  <a:cubicBezTo>
                    <a:pt x="1966" y="4333"/>
                    <a:pt x="2017" y="4429"/>
                    <a:pt x="2017" y="4505"/>
                  </a:cubicBezTo>
                  <a:cubicBezTo>
                    <a:pt x="2017" y="4581"/>
                    <a:pt x="2087" y="4652"/>
                    <a:pt x="2158" y="4652"/>
                  </a:cubicBezTo>
                  <a:cubicBezTo>
                    <a:pt x="2227" y="4652"/>
                    <a:pt x="2310" y="4779"/>
                    <a:pt x="2469" y="4779"/>
                  </a:cubicBezTo>
                  <a:cubicBezTo>
                    <a:pt x="2628" y="4779"/>
                    <a:pt x="2889" y="4849"/>
                    <a:pt x="2966" y="4779"/>
                  </a:cubicBezTo>
                  <a:cubicBezTo>
                    <a:pt x="3036" y="4702"/>
                    <a:pt x="2896" y="4492"/>
                    <a:pt x="2794" y="4460"/>
                  </a:cubicBezTo>
                  <a:cubicBezTo>
                    <a:pt x="2698" y="4435"/>
                    <a:pt x="2565" y="4441"/>
                    <a:pt x="2603" y="4340"/>
                  </a:cubicBezTo>
                  <a:cubicBezTo>
                    <a:pt x="2641" y="4238"/>
                    <a:pt x="2857" y="4187"/>
                    <a:pt x="2857" y="4123"/>
                  </a:cubicBezTo>
                  <a:cubicBezTo>
                    <a:pt x="2857" y="4059"/>
                    <a:pt x="2870" y="3951"/>
                    <a:pt x="2947" y="3881"/>
                  </a:cubicBezTo>
                  <a:cubicBezTo>
                    <a:pt x="3017" y="3805"/>
                    <a:pt x="3106" y="3646"/>
                    <a:pt x="3208" y="3614"/>
                  </a:cubicBezTo>
                  <a:cubicBezTo>
                    <a:pt x="3316" y="3589"/>
                    <a:pt x="3449" y="3417"/>
                    <a:pt x="3558" y="3417"/>
                  </a:cubicBezTo>
                  <a:cubicBezTo>
                    <a:pt x="3666" y="3417"/>
                    <a:pt x="3889" y="3372"/>
                    <a:pt x="3831" y="3245"/>
                  </a:cubicBezTo>
                  <a:cubicBezTo>
                    <a:pt x="3780" y="3124"/>
                    <a:pt x="3628" y="2984"/>
                    <a:pt x="3723" y="2895"/>
                  </a:cubicBezTo>
                  <a:cubicBezTo>
                    <a:pt x="3793" y="2825"/>
                    <a:pt x="3882" y="2959"/>
                    <a:pt x="4054" y="2946"/>
                  </a:cubicBezTo>
                  <a:cubicBezTo>
                    <a:pt x="4048" y="2920"/>
                    <a:pt x="4048" y="2895"/>
                    <a:pt x="4048" y="2882"/>
                  </a:cubicBezTo>
                  <a:cubicBezTo>
                    <a:pt x="4048" y="2793"/>
                    <a:pt x="4302" y="2825"/>
                    <a:pt x="4385" y="2799"/>
                  </a:cubicBezTo>
                  <a:cubicBezTo>
                    <a:pt x="4474" y="2780"/>
                    <a:pt x="4468" y="2723"/>
                    <a:pt x="4468" y="2723"/>
                  </a:cubicBezTo>
                  <a:cubicBezTo>
                    <a:pt x="4818" y="2640"/>
                    <a:pt x="4831" y="2259"/>
                    <a:pt x="4665" y="2176"/>
                  </a:cubicBezTo>
                  <a:cubicBezTo>
                    <a:pt x="4506" y="2099"/>
                    <a:pt x="4493" y="2004"/>
                    <a:pt x="4449" y="1864"/>
                  </a:cubicBezTo>
                  <a:cubicBezTo>
                    <a:pt x="4398" y="1730"/>
                    <a:pt x="4302" y="1724"/>
                    <a:pt x="4277" y="1597"/>
                  </a:cubicBezTo>
                  <a:cubicBezTo>
                    <a:pt x="4245" y="1476"/>
                    <a:pt x="4538" y="1406"/>
                    <a:pt x="4569" y="1259"/>
                  </a:cubicBezTo>
                  <a:cubicBezTo>
                    <a:pt x="4595" y="1113"/>
                    <a:pt x="4398" y="1017"/>
                    <a:pt x="4372" y="896"/>
                  </a:cubicBezTo>
                  <a:cubicBezTo>
                    <a:pt x="4347" y="776"/>
                    <a:pt x="4054" y="846"/>
                    <a:pt x="4181" y="718"/>
                  </a:cubicBezTo>
                  <a:cubicBezTo>
                    <a:pt x="4302" y="591"/>
                    <a:pt x="4264" y="495"/>
                    <a:pt x="4181" y="407"/>
                  </a:cubicBezTo>
                  <a:cubicBezTo>
                    <a:pt x="4092" y="325"/>
                    <a:pt x="4181" y="236"/>
                    <a:pt x="4181" y="236"/>
                  </a:cubicBezTo>
                  <a:cubicBezTo>
                    <a:pt x="4347" y="236"/>
                    <a:pt x="4385" y="134"/>
                    <a:pt x="4347" y="89"/>
                  </a:cubicBezTo>
                  <a:cubicBezTo>
                    <a:pt x="4302" y="51"/>
                    <a:pt x="4016" y="0"/>
                    <a:pt x="3895" y="0"/>
                  </a:cubicBezTo>
                  <a:cubicBezTo>
                    <a:pt x="3774" y="0"/>
                    <a:pt x="3634" y="140"/>
                    <a:pt x="3545" y="153"/>
                  </a:cubicBezTo>
                  <a:cubicBezTo>
                    <a:pt x="3449" y="166"/>
                    <a:pt x="3507" y="267"/>
                    <a:pt x="3430" y="306"/>
                  </a:cubicBezTo>
                  <a:cubicBezTo>
                    <a:pt x="3347" y="337"/>
                    <a:pt x="3271" y="648"/>
                    <a:pt x="3347" y="648"/>
                  </a:cubicBezTo>
                  <a:cubicBezTo>
                    <a:pt x="3424" y="648"/>
                    <a:pt x="3347" y="483"/>
                    <a:pt x="3437" y="483"/>
                  </a:cubicBezTo>
                  <a:cubicBezTo>
                    <a:pt x="3526" y="483"/>
                    <a:pt x="3443" y="801"/>
                    <a:pt x="3379" y="801"/>
                  </a:cubicBezTo>
                  <a:cubicBezTo>
                    <a:pt x="3322" y="801"/>
                    <a:pt x="3214" y="865"/>
                    <a:pt x="3093" y="865"/>
                  </a:cubicBezTo>
                  <a:cubicBezTo>
                    <a:pt x="2998" y="865"/>
                    <a:pt x="3163" y="674"/>
                    <a:pt x="3201" y="464"/>
                  </a:cubicBezTo>
                  <a:cubicBezTo>
                    <a:pt x="3131" y="546"/>
                    <a:pt x="3017" y="674"/>
                    <a:pt x="2928" y="64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1" name="Freeform 501">
              <a:extLst>
                <a:ext uri="{FF2B5EF4-FFF2-40B4-BE49-F238E27FC236}">
                  <a16:creationId xmlns:a16="http://schemas.microsoft.com/office/drawing/2014/main" id="{07E8C1C1-63FF-C24B-B9E4-6C88AA6E5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6592" y="5999422"/>
              <a:ext cx="1304337" cy="1895489"/>
            </a:xfrm>
            <a:custGeom>
              <a:avLst/>
              <a:gdLst>
                <a:gd name="T0" fmla="*/ 2126 w 2541"/>
                <a:gd name="T1" fmla="*/ 439 h 3691"/>
                <a:gd name="T2" fmla="*/ 2126 w 2541"/>
                <a:gd name="T3" fmla="*/ 439 h 3691"/>
                <a:gd name="T4" fmla="*/ 1591 w 2541"/>
                <a:gd name="T5" fmla="*/ 235 h 3691"/>
                <a:gd name="T6" fmla="*/ 1298 w 2541"/>
                <a:gd name="T7" fmla="*/ 235 h 3691"/>
                <a:gd name="T8" fmla="*/ 1114 w 2541"/>
                <a:gd name="T9" fmla="*/ 44 h 3691"/>
                <a:gd name="T10" fmla="*/ 859 w 2541"/>
                <a:gd name="T11" fmla="*/ 299 h 3691"/>
                <a:gd name="T12" fmla="*/ 649 w 2541"/>
                <a:gd name="T13" fmla="*/ 445 h 3691"/>
                <a:gd name="T14" fmla="*/ 598 w 2541"/>
                <a:gd name="T15" fmla="*/ 751 h 3691"/>
                <a:gd name="T16" fmla="*/ 236 w 2541"/>
                <a:gd name="T17" fmla="*/ 764 h 3691"/>
                <a:gd name="T18" fmla="*/ 261 w 2541"/>
                <a:gd name="T19" fmla="*/ 1094 h 3691"/>
                <a:gd name="T20" fmla="*/ 338 w 2541"/>
                <a:gd name="T21" fmla="*/ 1508 h 3691"/>
                <a:gd name="T22" fmla="*/ 229 w 2541"/>
                <a:gd name="T23" fmla="*/ 1801 h 3691"/>
                <a:gd name="T24" fmla="*/ 0 w 2541"/>
                <a:gd name="T25" fmla="*/ 2164 h 3691"/>
                <a:gd name="T26" fmla="*/ 325 w 2541"/>
                <a:gd name="T27" fmla="*/ 2444 h 3691"/>
                <a:gd name="T28" fmla="*/ 325 w 2541"/>
                <a:gd name="T29" fmla="*/ 2889 h 3691"/>
                <a:gd name="T30" fmla="*/ 210 w 2541"/>
                <a:gd name="T31" fmla="*/ 3347 h 3691"/>
                <a:gd name="T32" fmla="*/ 427 w 2541"/>
                <a:gd name="T33" fmla="*/ 3588 h 3691"/>
                <a:gd name="T34" fmla="*/ 694 w 2541"/>
                <a:gd name="T35" fmla="*/ 3436 h 3691"/>
                <a:gd name="T36" fmla="*/ 828 w 2541"/>
                <a:gd name="T37" fmla="*/ 3601 h 3691"/>
                <a:gd name="T38" fmla="*/ 1101 w 2541"/>
                <a:gd name="T39" fmla="*/ 3423 h 3691"/>
                <a:gd name="T40" fmla="*/ 1095 w 2541"/>
                <a:gd name="T41" fmla="*/ 3246 h 3691"/>
                <a:gd name="T42" fmla="*/ 1426 w 2541"/>
                <a:gd name="T43" fmla="*/ 2724 h 3691"/>
                <a:gd name="T44" fmla="*/ 1598 w 2541"/>
                <a:gd name="T45" fmla="*/ 2246 h 3691"/>
                <a:gd name="T46" fmla="*/ 2221 w 2541"/>
                <a:gd name="T47" fmla="*/ 1483 h 3691"/>
                <a:gd name="T48" fmla="*/ 2342 w 2541"/>
                <a:gd name="T49" fmla="*/ 1285 h 3691"/>
                <a:gd name="T50" fmla="*/ 2349 w 2541"/>
                <a:gd name="T51" fmla="*/ 1037 h 3691"/>
                <a:gd name="T52" fmla="*/ 2540 w 2541"/>
                <a:gd name="T53" fmla="*/ 1050 h 3691"/>
                <a:gd name="T54" fmla="*/ 2126 w 2541"/>
                <a:gd name="T55" fmla="*/ 439 h 3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1" h="3691">
                  <a:moveTo>
                    <a:pt x="2126" y="439"/>
                  </a:moveTo>
                  <a:lnTo>
                    <a:pt x="2126" y="439"/>
                  </a:lnTo>
                  <a:cubicBezTo>
                    <a:pt x="2018" y="337"/>
                    <a:pt x="1712" y="235"/>
                    <a:pt x="1591" y="235"/>
                  </a:cubicBezTo>
                  <a:cubicBezTo>
                    <a:pt x="1470" y="235"/>
                    <a:pt x="1419" y="203"/>
                    <a:pt x="1298" y="235"/>
                  </a:cubicBezTo>
                  <a:cubicBezTo>
                    <a:pt x="1184" y="261"/>
                    <a:pt x="1158" y="95"/>
                    <a:pt x="1114" y="44"/>
                  </a:cubicBezTo>
                  <a:cubicBezTo>
                    <a:pt x="1063" y="0"/>
                    <a:pt x="917" y="242"/>
                    <a:pt x="859" y="299"/>
                  </a:cubicBezTo>
                  <a:cubicBezTo>
                    <a:pt x="802" y="356"/>
                    <a:pt x="713" y="331"/>
                    <a:pt x="649" y="445"/>
                  </a:cubicBezTo>
                  <a:cubicBezTo>
                    <a:pt x="586" y="560"/>
                    <a:pt x="649" y="623"/>
                    <a:pt x="598" y="751"/>
                  </a:cubicBezTo>
                  <a:cubicBezTo>
                    <a:pt x="548" y="872"/>
                    <a:pt x="287" y="706"/>
                    <a:pt x="236" y="764"/>
                  </a:cubicBezTo>
                  <a:cubicBezTo>
                    <a:pt x="185" y="814"/>
                    <a:pt x="312" y="974"/>
                    <a:pt x="261" y="1094"/>
                  </a:cubicBezTo>
                  <a:cubicBezTo>
                    <a:pt x="210" y="1215"/>
                    <a:pt x="338" y="1508"/>
                    <a:pt x="338" y="1508"/>
                  </a:cubicBezTo>
                  <a:cubicBezTo>
                    <a:pt x="376" y="1546"/>
                    <a:pt x="325" y="1667"/>
                    <a:pt x="229" y="1801"/>
                  </a:cubicBezTo>
                  <a:cubicBezTo>
                    <a:pt x="134" y="1935"/>
                    <a:pt x="0" y="2074"/>
                    <a:pt x="0" y="2164"/>
                  </a:cubicBezTo>
                  <a:cubicBezTo>
                    <a:pt x="0" y="2342"/>
                    <a:pt x="471" y="2291"/>
                    <a:pt x="325" y="2444"/>
                  </a:cubicBezTo>
                  <a:cubicBezTo>
                    <a:pt x="172" y="2590"/>
                    <a:pt x="325" y="2762"/>
                    <a:pt x="325" y="2889"/>
                  </a:cubicBezTo>
                  <a:cubicBezTo>
                    <a:pt x="325" y="2965"/>
                    <a:pt x="261" y="3195"/>
                    <a:pt x="210" y="3347"/>
                  </a:cubicBezTo>
                  <a:cubicBezTo>
                    <a:pt x="287" y="3423"/>
                    <a:pt x="363" y="3525"/>
                    <a:pt x="427" y="3588"/>
                  </a:cubicBezTo>
                  <a:cubicBezTo>
                    <a:pt x="528" y="3690"/>
                    <a:pt x="579" y="3436"/>
                    <a:pt x="694" y="3436"/>
                  </a:cubicBezTo>
                  <a:cubicBezTo>
                    <a:pt x="808" y="3436"/>
                    <a:pt x="694" y="3550"/>
                    <a:pt x="828" y="3601"/>
                  </a:cubicBezTo>
                  <a:cubicBezTo>
                    <a:pt x="917" y="3633"/>
                    <a:pt x="1031" y="3505"/>
                    <a:pt x="1101" y="3423"/>
                  </a:cubicBezTo>
                  <a:cubicBezTo>
                    <a:pt x="1108" y="3366"/>
                    <a:pt x="1114" y="3303"/>
                    <a:pt x="1095" y="3246"/>
                  </a:cubicBezTo>
                  <a:cubicBezTo>
                    <a:pt x="1018" y="2978"/>
                    <a:pt x="1229" y="2857"/>
                    <a:pt x="1426" y="2724"/>
                  </a:cubicBezTo>
                  <a:cubicBezTo>
                    <a:pt x="1617" y="2590"/>
                    <a:pt x="1598" y="2246"/>
                    <a:pt x="1598" y="2246"/>
                  </a:cubicBezTo>
                  <a:cubicBezTo>
                    <a:pt x="1598" y="2246"/>
                    <a:pt x="2011" y="1769"/>
                    <a:pt x="2221" y="1483"/>
                  </a:cubicBezTo>
                  <a:cubicBezTo>
                    <a:pt x="2349" y="1400"/>
                    <a:pt x="2393" y="1298"/>
                    <a:pt x="2342" y="1285"/>
                  </a:cubicBezTo>
                  <a:cubicBezTo>
                    <a:pt x="2158" y="1241"/>
                    <a:pt x="2285" y="1094"/>
                    <a:pt x="2349" y="1037"/>
                  </a:cubicBezTo>
                  <a:cubicBezTo>
                    <a:pt x="2374" y="1005"/>
                    <a:pt x="2451" y="1024"/>
                    <a:pt x="2540" y="1050"/>
                  </a:cubicBezTo>
                  <a:cubicBezTo>
                    <a:pt x="2501" y="808"/>
                    <a:pt x="2215" y="534"/>
                    <a:pt x="2126" y="439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2" name="Freeform 502">
              <a:extLst>
                <a:ext uri="{FF2B5EF4-FFF2-40B4-BE49-F238E27FC236}">
                  <a16:creationId xmlns:a16="http://schemas.microsoft.com/office/drawing/2014/main" id="{D280D713-31F6-0A4A-A6EF-27A6FAA18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8706" y="5152455"/>
              <a:ext cx="2210127" cy="2631491"/>
            </a:xfrm>
            <a:custGeom>
              <a:avLst/>
              <a:gdLst>
                <a:gd name="T0" fmla="*/ 4250 w 4302"/>
                <a:gd name="T1" fmla="*/ 3965 h 5124"/>
                <a:gd name="T2" fmla="*/ 4250 w 4302"/>
                <a:gd name="T3" fmla="*/ 3965 h 5124"/>
                <a:gd name="T4" fmla="*/ 4116 w 4302"/>
                <a:gd name="T5" fmla="*/ 3488 h 5124"/>
                <a:gd name="T6" fmla="*/ 3983 w 4302"/>
                <a:gd name="T7" fmla="*/ 3087 h 5124"/>
                <a:gd name="T8" fmla="*/ 4027 w 4302"/>
                <a:gd name="T9" fmla="*/ 2686 h 5124"/>
                <a:gd name="T10" fmla="*/ 3862 w 4302"/>
                <a:gd name="T11" fmla="*/ 2362 h 5124"/>
                <a:gd name="T12" fmla="*/ 4059 w 4302"/>
                <a:gd name="T13" fmla="*/ 2171 h 5124"/>
                <a:gd name="T14" fmla="*/ 4167 w 4302"/>
                <a:gd name="T15" fmla="*/ 1719 h 5124"/>
                <a:gd name="T16" fmla="*/ 3900 w 4302"/>
                <a:gd name="T17" fmla="*/ 1502 h 5124"/>
                <a:gd name="T18" fmla="*/ 3894 w 4302"/>
                <a:gd name="T19" fmla="*/ 1509 h 5124"/>
                <a:gd name="T20" fmla="*/ 3556 w 4302"/>
                <a:gd name="T21" fmla="*/ 1591 h 5124"/>
                <a:gd name="T22" fmla="*/ 3359 w 4302"/>
                <a:gd name="T23" fmla="*/ 1471 h 5124"/>
                <a:gd name="T24" fmla="*/ 2660 w 4302"/>
                <a:gd name="T25" fmla="*/ 1305 h 5124"/>
                <a:gd name="T26" fmla="*/ 2431 w 4302"/>
                <a:gd name="T27" fmla="*/ 923 h 5124"/>
                <a:gd name="T28" fmla="*/ 2176 w 4302"/>
                <a:gd name="T29" fmla="*/ 331 h 5124"/>
                <a:gd name="T30" fmla="*/ 1998 w 4302"/>
                <a:gd name="T31" fmla="*/ 7 h 5124"/>
                <a:gd name="T32" fmla="*/ 1998 w 4302"/>
                <a:gd name="T33" fmla="*/ 7 h 5124"/>
                <a:gd name="T34" fmla="*/ 1648 w 4302"/>
                <a:gd name="T35" fmla="*/ 300 h 5124"/>
                <a:gd name="T36" fmla="*/ 1107 w 4302"/>
                <a:gd name="T37" fmla="*/ 401 h 5124"/>
                <a:gd name="T38" fmla="*/ 1088 w 4302"/>
                <a:gd name="T39" fmla="*/ 389 h 5124"/>
                <a:gd name="T40" fmla="*/ 1292 w 4302"/>
                <a:gd name="T41" fmla="*/ 961 h 5124"/>
                <a:gd name="T42" fmla="*/ 1031 w 4302"/>
                <a:gd name="T43" fmla="*/ 1420 h 5124"/>
                <a:gd name="T44" fmla="*/ 1228 w 4302"/>
                <a:gd name="T45" fmla="*/ 1598 h 5124"/>
                <a:gd name="T46" fmla="*/ 1062 w 4302"/>
                <a:gd name="T47" fmla="*/ 1922 h 5124"/>
                <a:gd name="T48" fmla="*/ 852 w 4302"/>
                <a:gd name="T49" fmla="*/ 2241 h 5124"/>
                <a:gd name="T50" fmla="*/ 324 w 4302"/>
                <a:gd name="T51" fmla="*/ 2673 h 5124"/>
                <a:gd name="T52" fmla="*/ 0 w 4302"/>
                <a:gd name="T53" fmla="*/ 3532 h 5124"/>
                <a:gd name="T54" fmla="*/ 439 w 4302"/>
                <a:gd name="T55" fmla="*/ 3946 h 5124"/>
                <a:gd name="T56" fmla="*/ 827 w 4302"/>
                <a:gd name="T57" fmla="*/ 3883 h 5124"/>
                <a:gd name="T58" fmla="*/ 1292 w 4302"/>
                <a:gd name="T59" fmla="*/ 4691 h 5124"/>
                <a:gd name="T60" fmla="*/ 1635 w 4302"/>
                <a:gd name="T61" fmla="*/ 5041 h 5124"/>
                <a:gd name="T62" fmla="*/ 1928 w 4302"/>
                <a:gd name="T63" fmla="*/ 5123 h 5124"/>
                <a:gd name="T64" fmla="*/ 2189 w 4302"/>
                <a:gd name="T65" fmla="*/ 5060 h 5124"/>
                <a:gd name="T66" fmla="*/ 2991 w 4302"/>
                <a:gd name="T67" fmla="*/ 5022 h 5124"/>
                <a:gd name="T68" fmla="*/ 3054 w 4302"/>
                <a:gd name="T69" fmla="*/ 5060 h 5124"/>
                <a:gd name="T70" fmla="*/ 3525 w 4302"/>
                <a:gd name="T71" fmla="*/ 4608 h 5124"/>
                <a:gd name="T72" fmla="*/ 4167 w 4302"/>
                <a:gd name="T73" fmla="*/ 4341 h 5124"/>
                <a:gd name="T74" fmla="*/ 4167 w 4302"/>
                <a:gd name="T75" fmla="*/ 4341 h 5124"/>
                <a:gd name="T76" fmla="*/ 4250 w 4302"/>
                <a:gd name="T77" fmla="*/ 3965 h 5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02" h="5124">
                  <a:moveTo>
                    <a:pt x="4250" y="3965"/>
                  </a:moveTo>
                  <a:lnTo>
                    <a:pt x="4250" y="3965"/>
                  </a:lnTo>
                  <a:cubicBezTo>
                    <a:pt x="4180" y="3965"/>
                    <a:pt x="4116" y="3615"/>
                    <a:pt x="4116" y="3488"/>
                  </a:cubicBezTo>
                  <a:cubicBezTo>
                    <a:pt x="4116" y="3361"/>
                    <a:pt x="3983" y="3170"/>
                    <a:pt x="3983" y="3087"/>
                  </a:cubicBezTo>
                  <a:cubicBezTo>
                    <a:pt x="3983" y="3004"/>
                    <a:pt x="3983" y="2845"/>
                    <a:pt x="4027" y="2686"/>
                  </a:cubicBezTo>
                  <a:cubicBezTo>
                    <a:pt x="4072" y="2527"/>
                    <a:pt x="3862" y="2508"/>
                    <a:pt x="3862" y="2362"/>
                  </a:cubicBezTo>
                  <a:cubicBezTo>
                    <a:pt x="3862" y="2222"/>
                    <a:pt x="4091" y="2362"/>
                    <a:pt x="4059" y="2171"/>
                  </a:cubicBezTo>
                  <a:cubicBezTo>
                    <a:pt x="4040" y="2101"/>
                    <a:pt x="4193" y="1878"/>
                    <a:pt x="4167" y="1719"/>
                  </a:cubicBezTo>
                  <a:cubicBezTo>
                    <a:pt x="4148" y="1623"/>
                    <a:pt x="4008" y="1547"/>
                    <a:pt x="3900" y="1502"/>
                  </a:cubicBezTo>
                  <a:cubicBezTo>
                    <a:pt x="3894" y="1509"/>
                    <a:pt x="3894" y="1509"/>
                    <a:pt x="3894" y="1509"/>
                  </a:cubicBezTo>
                  <a:cubicBezTo>
                    <a:pt x="3894" y="1509"/>
                    <a:pt x="3811" y="1591"/>
                    <a:pt x="3556" y="1591"/>
                  </a:cubicBezTo>
                  <a:cubicBezTo>
                    <a:pt x="3308" y="1591"/>
                    <a:pt x="3359" y="1471"/>
                    <a:pt x="3359" y="1471"/>
                  </a:cubicBezTo>
                  <a:cubicBezTo>
                    <a:pt x="3067" y="1012"/>
                    <a:pt x="2730" y="1375"/>
                    <a:pt x="2660" y="1305"/>
                  </a:cubicBezTo>
                  <a:cubicBezTo>
                    <a:pt x="2596" y="1242"/>
                    <a:pt x="2552" y="1095"/>
                    <a:pt x="2431" y="923"/>
                  </a:cubicBezTo>
                  <a:cubicBezTo>
                    <a:pt x="2310" y="751"/>
                    <a:pt x="2176" y="471"/>
                    <a:pt x="2176" y="331"/>
                  </a:cubicBezTo>
                  <a:cubicBezTo>
                    <a:pt x="2176" y="191"/>
                    <a:pt x="1998" y="7"/>
                    <a:pt x="1998" y="7"/>
                  </a:cubicBezTo>
                  <a:lnTo>
                    <a:pt x="1998" y="7"/>
                  </a:lnTo>
                  <a:cubicBezTo>
                    <a:pt x="1953" y="0"/>
                    <a:pt x="1750" y="325"/>
                    <a:pt x="1648" y="300"/>
                  </a:cubicBezTo>
                  <a:cubicBezTo>
                    <a:pt x="1546" y="274"/>
                    <a:pt x="1164" y="401"/>
                    <a:pt x="1107" y="401"/>
                  </a:cubicBezTo>
                  <a:cubicBezTo>
                    <a:pt x="1101" y="401"/>
                    <a:pt x="1094" y="401"/>
                    <a:pt x="1088" y="389"/>
                  </a:cubicBezTo>
                  <a:cubicBezTo>
                    <a:pt x="1196" y="586"/>
                    <a:pt x="1457" y="853"/>
                    <a:pt x="1292" y="961"/>
                  </a:cubicBezTo>
                  <a:cubicBezTo>
                    <a:pt x="1075" y="1108"/>
                    <a:pt x="1031" y="1420"/>
                    <a:pt x="1031" y="1420"/>
                  </a:cubicBezTo>
                  <a:cubicBezTo>
                    <a:pt x="1228" y="1598"/>
                    <a:pt x="1228" y="1598"/>
                    <a:pt x="1228" y="1598"/>
                  </a:cubicBezTo>
                  <a:cubicBezTo>
                    <a:pt x="1228" y="1598"/>
                    <a:pt x="1062" y="1757"/>
                    <a:pt x="1062" y="1922"/>
                  </a:cubicBezTo>
                  <a:cubicBezTo>
                    <a:pt x="1062" y="2088"/>
                    <a:pt x="852" y="2241"/>
                    <a:pt x="852" y="2241"/>
                  </a:cubicBezTo>
                  <a:cubicBezTo>
                    <a:pt x="732" y="2648"/>
                    <a:pt x="477" y="2521"/>
                    <a:pt x="324" y="2673"/>
                  </a:cubicBezTo>
                  <a:cubicBezTo>
                    <a:pt x="178" y="2820"/>
                    <a:pt x="191" y="3322"/>
                    <a:pt x="0" y="3532"/>
                  </a:cubicBezTo>
                  <a:cubicBezTo>
                    <a:pt x="197" y="3603"/>
                    <a:pt x="299" y="3857"/>
                    <a:pt x="439" y="3946"/>
                  </a:cubicBezTo>
                  <a:cubicBezTo>
                    <a:pt x="604" y="4048"/>
                    <a:pt x="655" y="3883"/>
                    <a:pt x="827" y="3883"/>
                  </a:cubicBezTo>
                  <a:cubicBezTo>
                    <a:pt x="999" y="3883"/>
                    <a:pt x="1292" y="4691"/>
                    <a:pt x="1292" y="4691"/>
                  </a:cubicBezTo>
                  <a:cubicBezTo>
                    <a:pt x="1591" y="4742"/>
                    <a:pt x="1635" y="5041"/>
                    <a:pt x="1635" y="5041"/>
                  </a:cubicBezTo>
                  <a:cubicBezTo>
                    <a:pt x="1635" y="5041"/>
                    <a:pt x="1832" y="5123"/>
                    <a:pt x="1928" y="5123"/>
                  </a:cubicBezTo>
                  <a:cubicBezTo>
                    <a:pt x="2024" y="5123"/>
                    <a:pt x="1992" y="5097"/>
                    <a:pt x="2189" y="5060"/>
                  </a:cubicBezTo>
                  <a:cubicBezTo>
                    <a:pt x="2386" y="5022"/>
                    <a:pt x="2832" y="4945"/>
                    <a:pt x="2991" y="5022"/>
                  </a:cubicBezTo>
                  <a:cubicBezTo>
                    <a:pt x="3016" y="5028"/>
                    <a:pt x="3036" y="5041"/>
                    <a:pt x="3054" y="5060"/>
                  </a:cubicBezTo>
                  <a:cubicBezTo>
                    <a:pt x="3182" y="4754"/>
                    <a:pt x="3658" y="4850"/>
                    <a:pt x="3525" y="4608"/>
                  </a:cubicBezTo>
                  <a:cubicBezTo>
                    <a:pt x="3384" y="4341"/>
                    <a:pt x="4053" y="4226"/>
                    <a:pt x="4167" y="4341"/>
                  </a:cubicBezTo>
                  <a:lnTo>
                    <a:pt x="4167" y="4341"/>
                  </a:lnTo>
                  <a:cubicBezTo>
                    <a:pt x="4148" y="4169"/>
                    <a:pt x="4301" y="3965"/>
                    <a:pt x="4250" y="3965"/>
                  </a:cubicBezTo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3" name="Freeform 503">
              <a:extLst>
                <a:ext uri="{FF2B5EF4-FFF2-40B4-BE49-F238E27FC236}">
                  <a16:creationId xmlns:a16="http://schemas.microsoft.com/office/drawing/2014/main" id="{D8E3BC3C-3F94-2043-8D4F-BEB1AAA19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0119" y="5677848"/>
              <a:ext cx="1958772" cy="2316709"/>
            </a:xfrm>
            <a:custGeom>
              <a:avLst/>
              <a:gdLst>
                <a:gd name="T0" fmla="*/ 3227 w 3813"/>
                <a:gd name="T1" fmla="*/ 1413 h 4512"/>
                <a:gd name="T2" fmla="*/ 3227 w 3813"/>
                <a:gd name="T3" fmla="*/ 1413 h 4512"/>
                <a:gd name="T4" fmla="*/ 2985 w 3813"/>
                <a:gd name="T5" fmla="*/ 1356 h 4512"/>
                <a:gd name="T6" fmla="*/ 2883 w 3813"/>
                <a:gd name="T7" fmla="*/ 1254 h 4512"/>
                <a:gd name="T8" fmla="*/ 2495 w 3813"/>
                <a:gd name="T9" fmla="*/ 738 h 4512"/>
                <a:gd name="T10" fmla="*/ 2202 w 3813"/>
                <a:gd name="T11" fmla="*/ 878 h 4512"/>
                <a:gd name="T12" fmla="*/ 1915 w 3813"/>
                <a:gd name="T13" fmla="*/ 967 h 4512"/>
                <a:gd name="T14" fmla="*/ 1489 w 3813"/>
                <a:gd name="T15" fmla="*/ 929 h 4512"/>
                <a:gd name="T16" fmla="*/ 1031 w 3813"/>
                <a:gd name="T17" fmla="*/ 382 h 4512"/>
                <a:gd name="T18" fmla="*/ 636 w 3813"/>
                <a:gd name="T19" fmla="*/ 38 h 4512"/>
                <a:gd name="T20" fmla="*/ 229 w 3813"/>
                <a:gd name="T21" fmla="*/ 286 h 4512"/>
                <a:gd name="T22" fmla="*/ 38 w 3813"/>
                <a:gd name="T23" fmla="*/ 477 h 4512"/>
                <a:gd name="T24" fmla="*/ 305 w 3813"/>
                <a:gd name="T25" fmla="*/ 694 h 4512"/>
                <a:gd name="T26" fmla="*/ 197 w 3813"/>
                <a:gd name="T27" fmla="*/ 1146 h 4512"/>
                <a:gd name="T28" fmla="*/ 0 w 3813"/>
                <a:gd name="T29" fmla="*/ 1337 h 4512"/>
                <a:gd name="T30" fmla="*/ 165 w 3813"/>
                <a:gd name="T31" fmla="*/ 1661 h 4512"/>
                <a:gd name="T32" fmla="*/ 121 w 3813"/>
                <a:gd name="T33" fmla="*/ 2062 h 4512"/>
                <a:gd name="T34" fmla="*/ 254 w 3813"/>
                <a:gd name="T35" fmla="*/ 2463 h 4512"/>
                <a:gd name="T36" fmla="*/ 388 w 3813"/>
                <a:gd name="T37" fmla="*/ 2940 h 4512"/>
                <a:gd name="T38" fmla="*/ 305 w 3813"/>
                <a:gd name="T39" fmla="*/ 3316 h 4512"/>
                <a:gd name="T40" fmla="*/ 1005 w 3813"/>
                <a:gd name="T41" fmla="*/ 3380 h 4512"/>
                <a:gd name="T42" fmla="*/ 1540 w 3813"/>
                <a:gd name="T43" fmla="*/ 3831 h 4512"/>
                <a:gd name="T44" fmla="*/ 1591 w 3813"/>
                <a:gd name="T45" fmla="*/ 4231 h 4512"/>
                <a:gd name="T46" fmla="*/ 1336 w 3813"/>
                <a:gd name="T47" fmla="*/ 4390 h 4512"/>
                <a:gd name="T48" fmla="*/ 2183 w 3813"/>
                <a:gd name="T49" fmla="*/ 4403 h 4512"/>
                <a:gd name="T50" fmla="*/ 2596 w 3813"/>
                <a:gd name="T51" fmla="*/ 4250 h 4512"/>
                <a:gd name="T52" fmla="*/ 3086 w 3813"/>
                <a:gd name="T53" fmla="*/ 3882 h 4512"/>
                <a:gd name="T54" fmla="*/ 3392 w 3813"/>
                <a:gd name="T55" fmla="*/ 3882 h 4512"/>
                <a:gd name="T56" fmla="*/ 3551 w 3813"/>
                <a:gd name="T57" fmla="*/ 3971 h 4512"/>
                <a:gd name="T58" fmla="*/ 3666 w 3813"/>
                <a:gd name="T59" fmla="*/ 3513 h 4512"/>
                <a:gd name="T60" fmla="*/ 3666 w 3813"/>
                <a:gd name="T61" fmla="*/ 3068 h 4512"/>
                <a:gd name="T62" fmla="*/ 3341 w 3813"/>
                <a:gd name="T63" fmla="*/ 2788 h 4512"/>
                <a:gd name="T64" fmla="*/ 3570 w 3813"/>
                <a:gd name="T65" fmla="*/ 2425 h 4512"/>
                <a:gd name="T66" fmla="*/ 3679 w 3813"/>
                <a:gd name="T67" fmla="*/ 2132 h 4512"/>
                <a:gd name="T68" fmla="*/ 3602 w 3813"/>
                <a:gd name="T69" fmla="*/ 1718 h 4512"/>
                <a:gd name="T70" fmla="*/ 3570 w 3813"/>
                <a:gd name="T71" fmla="*/ 1477 h 4512"/>
                <a:gd name="T72" fmla="*/ 3227 w 3813"/>
                <a:gd name="T73" fmla="*/ 1413 h 4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13" h="4512">
                  <a:moveTo>
                    <a:pt x="3227" y="1413"/>
                  </a:moveTo>
                  <a:lnTo>
                    <a:pt x="3227" y="1413"/>
                  </a:lnTo>
                  <a:cubicBezTo>
                    <a:pt x="3099" y="1375"/>
                    <a:pt x="3099" y="1311"/>
                    <a:pt x="2985" y="1356"/>
                  </a:cubicBezTo>
                  <a:cubicBezTo>
                    <a:pt x="2870" y="1400"/>
                    <a:pt x="2883" y="1254"/>
                    <a:pt x="2883" y="1254"/>
                  </a:cubicBezTo>
                  <a:cubicBezTo>
                    <a:pt x="3004" y="1101"/>
                    <a:pt x="2762" y="738"/>
                    <a:pt x="2495" y="738"/>
                  </a:cubicBezTo>
                  <a:cubicBezTo>
                    <a:pt x="2227" y="738"/>
                    <a:pt x="2297" y="878"/>
                    <a:pt x="2202" y="878"/>
                  </a:cubicBezTo>
                  <a:cubicBezTo>
                    <a:pt x="2106" y="878"/>
                    <a:pt x="1954" y="929"/>
                    <a:pt x="1915" y="967"/>
                  </a:cubicBezTo>
                  <a:cubicBezTo>
                    <a:pt x="1877" y="1006"/>
                    <a:pt x="1489" y="929"/>
                    <a:pt x="1489" y="929"/>
                  </a:cubicBezTo>
                  <a:cubicBezTo>
                    <a:pt x="1165" y="127"/>
                    <a:pt x="1031" y="764"/>
                    <a:pt x="1031" y="382"/>
                  </a:cubicBezTo>
                  <a:cubicBezTo>
                    <a:pt x="1031" y="0"/>
                    <a:pt x="636" y="38"/>
                    <a:pt x="636" y="38"/>
                  </a:cubicBezTo>
                  <a:cubicBezTo>
                    <a:pt x="636" y="38"/>
                    <a:pt x="324" y="248"/>
                    <a:pt x="229" y="286"/>
                  </a:cubicBezTo>
                  <a:cubicBezTo>
                    <a:pt x="140" y="325"/>
                    <a:pt x="51" y="452"/>
                    <a:pt x="38" y="477"/>
                  </a:cubicBezTo>
                  <a:cubicBezTo>
                    <a:pt x="146" y="522"/>
                    <a:pt x="286" y="598"/>
                    <a:pt x="305" y="694"/>
                  </a:cubicBezTo>
                  <a:cubicBezTo>
                    <a:pt x="331" y="853"/>
                    <a:pt x="178" y="1076"/>
                    <a:pt x="197" y="1146"/>
                  </a:cubicBezTo>
                  <a:cubicBezTo>
                    <a:pt x="229" y="1337"/>
                    <a:pt x="0" y="1197"/>
                    <a:pt x="0" y="1337"/>
                  </a:cubicBezTo>
                  <a:cubicBezTo>
                    <a:pt x="0" y="1483"/>
                    <a:pt x="210" y="1502"/>
                    <a:pt x="165" y="1661"/>
                  </a:cubicBezTo>
                  <a:cubicBezTo>
                    <a:pt x="121" y="1820"/>
                    <a:pt x="121" y="1979"/>
                    <a:pt x="121" y="2062"/>
                  </a:cubicBezTo>
                  <a:cubicBezTo>
                    <a:pt x="121" y="2145"/>
                    <a:pt x="254" y="2336"/>
                    <a:pt x="254" y="2463"/>
                  </a:cubicBezTo>
                  <a:cubicBezTo>
                    <a:pt x="254" y="2590"/>
                    <a:pt x="318" y="2940"/>
                    <a:pt x="388" y="2940"/>
                  </a:cubicBezTo>
                  <a:cubicBezTo>
                    <a:pt x="439" y="2940"/>
                    <a:pt x="286" y="3144"/>
                    <a:pt x="305" y="3316"/>
                  </a:cubicBezTo>
                  <a:cubicBezTo>
                    <a:pt x="426" y="3424"/>
                    <a:pt x="757" y="3380"/>
                    <a:pt x="1005" y="3380"/>
                  </a:cubicBezTo>
                  <a:cubicBezTo>
                    <a:pt x="1254" y="3380"/>
                    <a:pt x="1311" y="3831"/>
                    <a:pt x="1540" y="3831"/>
                  </a:cubicBezTo>
                  <a:cubicBezTo>
                    <a:pt x="1769" y="3831"/>
                    <a:pt x="1648" y="4168"/>
                    <a:pt x="1591" y="4231"/>
                  </a:cubicBezTo>
                  <a:cubicBezTo>
                    <a:pt x="1540" y="4282"/>
                    <a:pt x="1349" y="4327"/>
                    <a:pt x="1336" y="4390"/>
                  </a:cubicBezTo>
                  <a:cubicBezTo>
                    <a:pt x="1559" y="4511"/>
                    <a:pt x="2094" y="4492"/>
                    <a:pt x="2183" y="4403"/>
                  </a:cubicBezTo>
                  <a:cubicBezTo>
                    <a:pt x="2278" y="4301"/>
                    <a:pt x="2457" y="4250"/>
                    <a:pt x="2596" y="4250"/>
                  </a:cubicBezTo>
                  <a:cubicBezTo>
                    <a:pt x="2737" y="4250"/>
                    <a:pt x="2972" y="3933"/>
                    <a:pt x="3086" y="3882"/>
                  </a:cubicBezTo>
                  <a:cubicBezTo>
                    <a:pt x="3201" y="3831"/>
                    <a:pt x="3265" y="3882"/>
                    <a:pt x="3392" y="3882"/>
                  </a:cubicBezTo>
                  <a:cubicBezTo>
                    <a:pt x="3443" y="3882"/>
                    <a:pt x="3500" y="3920"/>
                    <a:pt x="3551" y="3971"/>
                  </a:cubicBezTo>
                  <a:cubicBezTo>
                    <a:pt x="3602" y="3819"/>
                    <a:pt x="3666" y="3589"/>
                    <a:pt x="3666" y="3513"/>
                  </a:cubicBezTo>
                  <a:cubicBezTo>
                    <a:pt x="3666" y="3386"/>
                    <a:pt x="3513" y="3214"/>
                    <a:pt x="3666" y="3068"/>
                  </a:cubicBezTo>
                  <a:cubicBezTo>
                    <a:pt x="3812" y="2915"/>
                    <a:pt x="3341" y="2966"/>
                    <a:pt x="3341" y="2788"/>
                  </a:cubicBezTo>
                  <a:cubicBezTo>
                    <a:pt x="3341" y="2698"/>
                    <a:pt x="3475" y="2559"/>
                    <a:pt x="3570" y="2425"/>
                  </a:cubicBezTo>
                  <a:cubicBezTo>
                    <a:pt x="3666" y="2291"/>
                    <a:pt x="3717" y="2170"/>
                    <a:pt x="3679" y="2132"/>
                  </a:cubicBezTo>
                  <a:cubicBezTo>
                    <a:pt x="3679" y="2132"/>
                    <a:pt x="3551" y="1839"/>
                    <a:pt x="3602" y="1718"/>
                  </a:cubicBezTo>
                  <a:cubicBezTo>
                    <a:pt x="3634" y="1636"/>
                    <a:pt x="3596" y="1547"/>
                    <a:pt x="3570" y="1477"/>
                  </a:cubicBezTo>
                  <a:cubicBezTo>
                    <a:pt x="3386" y="1540"/>
                    <a:pt x="3341" y="1451"/>
                    <a:pt x="3227" y="1413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4" name="Freeform 504">
              <a:extLst>
                <a:ext uri="{FF2B5EF4-FFF2-40B4-BE49-F238E27FC236}">
                  <a16:creationId xmlns:a16="http://schemas.microsoft.com/office/drawing/2014/main" id="{024AA78B-0D0D-DB46-ADC4-50692695A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35" y="4407395"/>
              <a:ext cx="1841018" cy="1813961"/>
            </a:xfrm>
            <a:custGeom>
              <a:avLst/>
              <a:gdLst>
                <a:gd name="T0" fmla="*/ 3577 w 3585"/>
                <a:gd name="T1" fmla="*/ 955 h 3534"/>
                <a:gd name="T2" fmla="*/ 3577 w 3585"/>
                <a:gd name="T3" fmla="*/ 955 h 3534"/>
                <a:gd name="T4" fmla="*/ 3265 w 3585"/>
                <a:gd name="T5" fmla="*/ 783 h 3534"/>
                <a:gd name="T6" fmla="*/ 2979 w 3585"/>
                <a:gd name="T7" fmla="*/ 885 h 3534"/>
                <a:gd name="T8" fmla="*/ 2712 w 3585"/>
                <a:gd name="T9" fmla="*/ 764 h 3534"/>
                <a:gd name="T10" fmla="*/ 2317 w 3585"/>
                <a:gd name="T11" fmla="*/ 586 h 3534"/>
                <a:gd name="T12" fmla="*/ 1706 w 3585"/>
                <a:gd name="T13" fmla="*/ 255 h 3534"/>
                <a:gd name="T14" fmla="*/ 1490 w 3585"/>
                <a:gd name="T15" fmla="*/ 300 h 3534"/>
                <a:gd name="T16" fmla="*/ 936 w 3585"/>
                <a:gd name="T17" fmla="*/ 166 h 3534"/>
                <a:gd name="T18" fmla="*/ 809 w 3585"/>
                <a:gd name="T19" fmla="*/ 166 h 3534"/>
                <a:gd name="T20" fmla="*/ 618 w 3585"/>
                <a:gd name="T21" fmla="*/ 7 h 3534"/>
                <a:gd name="T22" fmla="*/ 618 w 3585"/>
                <a:gd name="T23" fmla="*/ 7 h 3534"/>
                <a:gd name="T24" fmla="*/ 446 w 3585"/>
                <a:gd name="T25" fmla="*/ 96 h 3534"/>
                <a:gd name="T26" fmla="*/ 217 w 3585"/>
                <a:gd name="T27" fmla="*/ 140 h 3534"/>
                <a:gd name="T28" fmla="*/ 51 w 3585"/>
                <a:gd name="T29" fmla="*/ 681 h 3534"/>
                <a:gd name="T30" fmla="*/ 89 w 3585"/>
                <a:gd name="T31" fmla="*/ 802 h 3534"/>
                <a:gd name="T32" fmla="*/ 191 w 3585"/>
                <a:gd name="T33" fmla="*/ 1235 h 3534"/>
                <a:gd name="T34" fmla="*/ 153 w 3585"/>
                <a:gd name="T35" fmla="*/ 1636 h 3534"/>
                <a:gd name="T36" fmla="*/ 153 w 3585"/>
                <a:gd name="T37" fmla="*/ 1763 h 3534"/>
                <a:gd name="T38" fmla="*/ 351 w 3585"/>
                <a:gd name="T39" fmla="*/ 2031 h 3534"/>
                <a:gd name="T40" fmla="*/ 815 w 3585"/>
                <a:gd name="T41" fmla="*/ 2323 h 3534"/>
                <a:gd name="T42" fmla="*/ 815 w 3585"/>
                <a:gd name="T43" fmla="*/ 2482 h 3534"/>
                <a:gd name="T44" fmla="*/ 1051 w 3585"/>
                <a:gd name="T45" fmla="*/ 2622 h 3534"/>
                <a:gd name="T46" fmla="*/ 1197 w 3585"/>
                <a:gd name="T47" fmla="*/ 2928 h 3534"/>
                <a:gd name="T48" fmla="*/ 1502 w 3585"/>
                <a:gd name="T49" fmla="*/ 3380 h 3534"/>
                <a:gd name="T50" fmla="*/ 1738 w 3585"/>
                <a:gd name="T51" fmla="*/ 3144 h 3534"/>
                <a:gd name="T52" fmla="*/ 1922 w 3585"/>
                <a:gd name="T53" fmla="*/ 3335 h 3534"/>
                <a:gd name="T54" fmla="*/ 2215 w 3585"/>
                <a:gd name="T55" fmla="*/ 3335 h 3534"/>
                <a:gd name="T56" fmla="*/ 2737 w 3585"/>
                <a:gd name="T57" fmla="*/ 3533 h 3534"/>
                <a:gd name="T58" fmla="*/ 3144 w 3585"/>
                <a:gd name="T59" fmla="*/ 2444 h 3534"/>
                <a:gd name="T60" fmla="*/ 3043 w 3585"/>
                <a:gd name="T61" fmla="*/ 1980 h 3534"/>
                <a:gd name="T62" fmla="*/ 3227 w 3585"/>
                <a:gd name="T63" fmla="*/ 1693 h 3534"/>
                <a:gd name="T64" fmla="*/ 2979 w 3585"/>
                <a:gd name="T65" fmla="*/ 1451 h 3534"/>
                <a:gd name="T66" fmla="*/ 2864 w 3585"/>
                <a:gd name="T67" fmla="*/ 1140 h 3534"/>
                <a:gd name="T68" fmla="*/ 3444 w 3585"/>
                <a:gd name="T69" fmla="*/ 1089 h 3534"/>
                <a:gd name="T70" fmla="*/ 3584 w 3585"/>
                <a:gd name="T71" fmla="*/ 961 h 3534"/>
                <a:gd name="T72" fmla="*/ 3577 w 3585"/>
                <a:gd name="T73" fmla="*/ 955 h 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5" h="3534">
                  <a:moveTo>
                    <a:pt x="3577" y="955"/>
                  </a:moveTo>
                  <a:lnTo>
                    <a:pt x="3577" y="955"/>
                  </a:lnTo>
                  <a:cubicBezTo>
                    <a:pt x="3380" y="764"/>
                    <a:pt x="3265" y="783"/>
                    <a:pt x="3265" y="783"/>
                  </a:cubicBezTo>
                  <a:cubicBezTo>
                    <a:pt x="3176" y="802"/>
                    <a:pt x="3062" y="917"/>
                    <a:pt x="2979" y="885"/>
                  </a:cubicBezTo>
                  <a:cubicBezTo>
                    <a:pt x="2903" y="860"/>
                    <a:pt x="2864" y="688"/>
                    <a:pt x="2712" y="764"/>
                  </a:cubicBezTo>
                  <a:cubicBezTo>
                    <a:pt x="2413" y="923"/>
                    <a:pt x="2317" y="586"/>
                    <a:pt x="2317" y="586"/>
                  </a:cubicBezTo>
                  <a:cubicBezTo>
                    <a:pt x="2184" y="185"/>
                    <a:pt x="1795" y="159"/>
                    <a:pt x="1706" y="255"/>
                  </a:cubicBezTo>
                  <a:cubicBezTo>
                    <a:pt x="1611" y="344"/>
                    <a:pt x="1490" y="300"/>
                    <a:pt x="1490" y="300"/>
                  </a:cubicBezTo>
                  <a:cubicBezTo>
                    <a:pt x="1318" y="134"/>
                    <a:pt x="1076" y="108"/>
                    <a:pt x="936" y="166"/>
                  </a:cubicBezTo>
                  <a:cubicBezTo>
                    <a:pt x="802" y="223"/>
                    <a:pt x="809" y="166"/>
                    <a:pt x="809" y="166"/>
                  </a:cubicBezTo>
                  <a:cubicBezTo>
                    <a:pt x="751" y="0"/>
                    <a:pt x="618" y="51"/>
                    <a:pt x="618" y="7"/>
                  </a:cubicBezTo>
                  <a:lnTo>
                    <a:pt x="618" y="7"/>
                  </a:lnTo>
                  <a:cubicBezTo>
                    <a:pt x="561" y="51"/>
                    <a:pt x="490" y="96"/>
                    <a:pt x="446" y="96"/>
                  </a:cubicBezTo>
                  <a:cubicBezTo>
                    <a:pt x="357" y="96"/>
                    <a:pt x="261" y="0"/>
                    <a:pt x="217" y="140"/>
                  </a:cubicBezTo>
                  <a:cubicBezTo>
                    <a:pt x="166" y="287"/>
                    <a:pt x="198" y="535"/>
                    <a:pt x="51" y="681"/>
                  </a:cubicBezTo>
                  <a:cubicBezTo>
                    <a:pt x="51" y="681"/>
                    <a:pt x="89" y="719"/>
                    <a:pt x="89" y="802"/>
                  </a:cubicBezTo>
                  <a:cubicBezTo>
                    <a:pt x="89" y="885"/>
                    <a:pt x="77" y="1120"/>
                    <a:pt x="191" y="1235"/>
                  </a:cubicBezTo>
                  <a:cubicBezTo>
                    <a:pt x="306" y="1350"/>
                    <a:pt x="0" y="1375"/>
                    <a:pt x="153" y="1636"/>
                  </a:cubicBezTo>
                  <a:cubicBezTo>
                    <a:pt x="153" y="1636"/>
                    <a:pt x="223" y="1693"/>
                    <a:pt x="153" y="1763"/>
                  </a:cubicBezTo>
                  <a:cubicBezTo>
                    <a:pt x="77" y="1840"/>
                    <a:pt x="230" y="1986"/>
                    <a:pt x="351" y="2031"/>
                  </a:cubicBezTo>
                  <a:cubicBezTo>
                    <a:pt x="471" y="2075"/>
                    <a:pt x="815" y="2323"/>
                    <a:pt x="815" y="2323"/>
                  </a:cubicBezTo>
                  <a:cubicBezTo>
                    <a:pt x="815" y="2323"/>
                    <a:pt x="713" y="2482"/>
                    <a:pt x="815" y="2482"/>
                  </a:cubicBezTo>
                  <a:cubicBezTo>
                    <a:pt x="917" y="2482"/>
                    <a:pt x="1006" y="2514"/>
                    <a:pt x="1051" y="2622"/>
                  </a:cubicBezTo>
                  <a:cubicBezTo>
                    <a:pt x="1101" y="2724"/>
                    <a:pt x="1254" y="2813"/>
                    <a:pt x="1197" y="2928"/>
                  </a:cubicBezTo>
                  <a:cubicBezTo>
                    <a:pt x="1146" y="3023"/>
                    <a:pt x="1337" y="3265"/>
                    <a:pt x="1502" y="3380"/>
                  </a:cubicBezTo>
                  <a:cubicBezTo>
                    <a:pt x="1566" y="3297"/>
                    <a:pt x="1693" y="3106"/>
                    <a:pt x="1738" y="3144"/>
                  </a:cubicBezTo>
                  <a:cubicBezTo>
                    <a:pt x="1782" y="3195"/>
                    <a:pt x="1808" y="3361"/>
                    <a:pt x="1922" y="3335"/>
                  </a:cubicBezTo>
                  <a:cubicBezTo>
                    <a:pt x="2043" y="3303"/>
                    <a:pt x="2094" y="3335"/>
                    <a:pt x="2215" y="3335"/>
                  </a:cubicBezTo>
                  <a:cubicBezTo>
                    <a:pt x="2330" y="3335"/>
                    <a:pt x="2623" y="3431"/>
                    <a:pt x="2737" y="3533"/>
                  </a:cubicBezTo>
                  <a:cubicBezTo>
                    <a:pt x="2922" y="3227"/>
                    <a:pt x="3144" y="2444"/>
                    <a:pt x="3144" y="2444"/>
                  </a:cubicBezTo>
                  <a:cubicBezTo>
                    <a:pt x="2883" y="2362"/>
                    <a:pt x="2985" y="2107"/>
                    <a:pt x="3043" y="1980"/>
                  </a:cubicBezTo>
                  <a:cubicBezTo>
                    <a:pt x="3100" y="1852"/>
                    <a:pt x="3227" y="1865"/>
                    <a:pt x="3227" y="1693"/>
                  </a:cubicBezTo>
                  <a:cubicBezTo>
                    <a:pt x="3227" y="1521"/>
                    <a:pt x="2979" y="1534"/>
                    <a:pt x="2979" y="1451"/>
                  </a:cubicBezTo>
                  <a:cubicBezTo>
                    <a:pt x="2979" y="1369"/>
                    <a:pt x="2763" y="1241"/>
                    <a:pt x="2864" y="1140"/>
                  </a:cubicBezTo>
                  <a:cubicBezTo>
                    <a:pt x="2960" y="1044"/>
                    <a:pt x="3297" y="1089"/>
                    <a:pt x="3444" y="1089"/>
                  </a:cubicBezTo>
                  <a:cubicBezTo>
                    <a:pt x="3520" y="1089"/>
                    <a:pt x="3558" y="1025"/>
                    <a:pt x="3584" y="961"/>
                  </a:cubicBezTo>
                  <a:cubicBezTo>
                    <a:pt x="3577" y="961"/>
                    <a:pt x="3577" y="961"/>
                    <a:pt x="3577" y="955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5" name="Freeform 505">
              <a:extLst>
                <a:ext uri="{FF2B5EF4-FFF2-40B4-BE49-F238E27FC236}">
                  <a16:creationId xmlns:a16="http://schemas.microsoft.com/office/drawing/2014/main" id="{6020C117-C3AB-F54C-A829-6B0EB90C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4121" y="3882002"/>
              <a:ext cx="1893101" cy="2588462"/>
            </a:xfrm>
            <a:custGeom>
              <a:avLst/>
              <a:gdLst>
                <a:gd name="T0" fmla="*/ 3380 w 3686"/>
                <a:gd name="T1" fmla="*/ 3952 h 5041"/>
                <a:gd name="T2" fmla="*/ 3380 w 3686"/>
                <a:gd name="T3" fmla="*/ 3952 h 5041"/>
                <a:gd name="T4" fmla="*/ 3234 w 3686"/>
                <a:gd name="T5" fmla="*/ 3646 h 5041"/>
                <a:gd name="T6" fmla="*/ 2998 w 3686"/>
                <a:gd name="T7" fmla="*/ 3506 h 5041"/>
                <a:gd name="T8" fmla="*/ 2998 w 3686"/>
                <a:gd name="T9" fmla="*/ 3347 h 5041"/>
                <a:gd name="T10" fmla="*/ 2534 w 3686"/>
                <a:gd name="T11" fmla="*/ 3055 h 5041"/>
                <a:gd name="T12" fmla="*/ 2336 w 3686"/>
                <a:gd name="T13" fmla="*/ 2787 h 5041"/>
                <a:gd name="T14" fmla="*/ 2336 w 3686"/>
                <a:gd name="T15" fmla="*/ 2660 h 5041"/>
                <a:gd name="T16" fmla="*/ 2374 w 3686"/>
                <a:gd name="T17" fmla="*/ 2259 h 5041"/>
                <a:gd name="T18" fmla="*/ 2272 w 3686"/>
                <a:gd name="T19" fmla="*/ 1826 h 5041"/>
                <a:gd name="T20" fmla="*/ 2234 w 3686"/>
                <a:gd name="T21" fmla="*/ 1705 h 5041"/>
                <a:gd name="T22" fmla="*/ 2400 w 3686"/>
                <a:gd name="T23" fmla="*/ 1164 h 5041"/>
                <a:gd name="T24" fmla="*/ 2629 w 3686"/>
                <a:gd name="T25" fmla="*/ 1120 h 5041"/>
                <a:gd name="T26" fmla="*/ 2801 w 3686"/>
                <a:gd name="T27" fmla="*/ 1031 h 5041"/>
                <a:gd name="T28" fmla="*/ 2203 w 3686"/>
                <a:gd name="T29" fmla="*/ 655 h 5041"/>
                <a:gd name="T30" fmla="*/ 2069 w 3686"/>
                <a:gd name="T31" fmla="*/ 63 h 5041"/>
                <a:gd name="T32" fmla="*/ 1878 w 3686"/>
                <a:gd name="T33" fmla="*/ 184 h 5041"/>
                <a:gd name="T34" fmla="*/ 1872 w 3686"/>
                <a:gd name="T35" fmla="*/ 337 h 5041"/>
                <a:gd name="T36" fmla="*/ 1280 w 3686"/>
                <a:gd name="T37" fmla="*/ 394 h 5041"/>
                <a:gd name="T38" fmla="*/ 981 w 3686"/>
                <a:gd name="T39" fmla="*/ 1062 h 5041"/>
                <a:gd name="T40" fmla="*/ 987 w 3686"/>
                <a:gd name="T41" fmla="*/ 1457 h 5041"/>
                <a:gd name="T42" fmla="*/ 541 w 3686"/>
                <a:gd name="T43" fmla="*/ 1622 h 5041"/>
                <a:gd name="T44" fmla="*/ 548 w 3686"/>
                <a:gd name="T45" fmla="*/ 1877 h 5041"/>
                <a:gd name="T46" fmla="*/ 242 w 3686"/>
                <a:gd name="T47" fmla="*/ 2615 h 5041"/>
                <a:gd name="T48" fmla="*/ 230 w 3686"/>
                <a:gd name="T49" fmla="*/ 2615 h 5041"/>
                <a:gd name="T50" fmla="*/ 401 w 3686"/>
                <a:gd name="T51" fmla="*/ 3067 h 5041"/>
                <a:gd name="T52" fmla="*/ 102 w 3686"/>
                <a:gd name="T53" fmla="*/ 3366 h 5041"/>
                <a:gd name="T54" fmla="*/ 102 w 3686"/>
                <a:gd name="T55" fmla="*/ 3538 h 5041"/>
                <a:gd name="T56" fmla="*/ 497 w 3686"/>
                <a:gd name="T57" fmla="*/ 3882 h 5041"/>
                <a:gd name="T58" fmla="*/ 955 w 3686"/>
                <a:gd name="T59" fmla="*/ 4429 h 5041"/>
                <a:gd name="T60" fmla="*/ 1381 w 3686"/>
                <a:gd name="T61" fmla="*/ 4467 h 5041"/>
                <a:gd name="T62" fmla="*/ 1668 w 3686"/>
                <a:gd name="T63" fmla="*/ 4378 h 5041"/>
                <a:gd name="T64" fmla="*/ 1961 w 3686"/>
                <a:gd name="T65" fmla="*/ 4238 h 5041"/>
                <a:gd name="T66" fmla="*/ 2349 w 3686"/>
                <a:gd name="T67" fmla="*/ 4754 h 5041"/>
                <a:gd name="T68" fmla="*/ 2451 w 3686"/>
                <a:gd name="T69" fmla="*/ 4856 h 5041"/>
                <a:gd name="T70" fmla="*/ 2693 w 3686"/>
                <a:gd name="T71" fmla="*/ 4913 h 5041"/>
                <a:gd name="T72" fmla="*/ 3036 w 3686"/>
                <a:gd name="T73" fmla="*/ 4977 h 5041"/>
                <a:gd name="T74" fmla="*/ 3043 w 3686"/>
                <a:gd name="T75" fmla="*/ 4888 h 5041"/>
                <a:gd name="T76" fmla="*/ 3405 w 3686"/>
                <a:gd name="T77" fmla="*/ 4875 h 5041"/>
                <a:gd name="T78" fmla="*/ 3456 w 3686"/>
                <a:gd name="T79" fmla="*/ 4569 h 5041"/>
                <a:gd name="T80" fmla="*/ 3666 w 3686"/>
                <a:gd name="T81" fmla="*/ 4423 h 5041"/>
                <a:gd name="T82" fmla="*/ 3685 w 3686"/>
                <a:gd name="T83" fmla="*/ 4404 h 5041"/>
                <a:gd name="T84" fmla="*/ 3380 w 3686"/>
                <a:gd name="T85" fmla="*/ 3952 h 5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86" h="5041">
                  <a:moveTo>
                    <a:pt x="3380" y="3952"/>
                  </a:moveTo>
                  <a:lnTo>
                    <a:pt x="3380" y="3952"/>
                  </a:lnTo>
                  <a:cubicBezTo>
                    <a:pt x="3437" y="3837"/>
                    <a:pt x="3284" y="3748"/>
                    <a:pt x="3234" y="3646"/>
                  </a:cubicBezTo>
                  <a:cubicBezTo>
                    <a:pt x="3189" y="3538"/>
                    <a:pt x="3100" y="3506"/>
                    <a:pt x="2998" y="3506"/>
                  </a:cubicBezTo>
                  <a:cubicBezTo>
                    <a:pt x="2896" y="3506"/>
                    <a:pt x="2998" y="3347"/>
                    <a:pt x="2998" y="3347"/>
                  </a:cubicBezTo>
                  <a:cubicBezTo>
                    <a:pt x="2998" y="3347"/>
                    <a:pt x="2654" y="3099"/>
                    <a:pt x="2534" y="3055"/>
                  </a:cubicBezTo>
                  <a:cubicBezTo>
                    <a:pt x="2413" y="3010"/>
                    <a:pt x="2260" y="2864"/>
                    <a:pt x="2336" y="2787"/>
                  </a:cubicBezTo>
                  <a:cubicBezTo>
                    <a:pt x="2406" y="2717"/>
                    <a:pt x="2336" y="2660"/>
                    <a:pt x="2336" y="2660"/>
                  </a:cubicBezTo>
                  <a:cubicBezTo>
                    <a:pt x="2183" y="2399"/>
                    <a:pt x="2489" y="2374"/>
                    <a:pt x="2374" y="2259"/>
                  </a:cubicBezTo>
                  <a:cubicBezTo>
                    <a:pt x="2260" y="2144"/>
                    <a:pt x="2272" y="1909"/>
                    <a:pt x="2272" y="1826"/>
                  </a:cubicBezTo>
                  <a:cubicBezTo>
                    <a:pt x="2272" y="1743"/>
                    <a:pt x="2234" y="1705"/>
                    <a:pt x="2234" y="1705"/>
                  </a:cubicBezTo>
                  <a:cubicBezTo>
                    <a:pt x="2381" y="1559"/>
                    <a:pt x="2349" y="1311"/>
                    <a:pt x="2400" y="1164"/>
                  </a:cubicBezTo>
                  <a:cubicBezTo>
                    <a:pt x="2444" y="1024"/>
                    <a:pt x="2540" y="1120"/>
                    <a:pt x="2629" y="1120"/>
                  </a:cubicBezTo>
                  <a:cubicBezTo>
                    <a:pt x="2673" y="1120"/>
                    <a:pt x="2744" y="1075"/>
                    <a:pt x="2801" y="1031"/>
                  </a:cubicBezTo>
                  <a:cubicBezTo>
                    <a:pt x="2782" y="980"/>
                    <a:pt x="2323" y="706"/>
                    <a:pt x="2203" y="655"/>
                  </a:cubicBezTo>
                  <a:cubicBezTo>
                    <a:pt x="2082" y="604"/>
                    <a:pt x="2133" y="127"/>
                    <a:pt x="2069" y="63"/>
                  </a:cubicBezTo>
                  <a:cubicBezTo>
                    <a:pt x="2012" y="0"/>
                    <a:pt x="1827" y="63"/>
                    <a:pt x="1878" y="184"/>
                  </a:cubicBezTo>
                  <a:cubicBezTo>
                    <a:pt x="1929" y="305"/>
                    <a:pt x="1872" y="337"/>
                    <a:pt x="1872" y="337"/>
                  </a:cubicBezTo>
                  <a:cubicBezTo>
                    <a:pt x="1522" y="407"/>
                    <a:pt x="1356" y="420"/>
                    <a:pt x="1280" y="394"/>
                  </a:cubicBezTo>
                  <a:cubicBezTo>
                    <a:pt x="1280" y="942"/>
                    <a:pt x="783" y="916"/>
                    <a:pt x="981" y="1062"/>
                  </a:cubicBezTo>
                  <a:cubicBezTo>
                    <a:pt x="1184" y="1215"/>
                    <a:pt x="1044" y="1457"/>
                    <a:pt x="987" y="1457"/>
                  </a:cubicBezTo>
                  <a:cubicBezTo>
                    <a:pt x="930" y="1457"/>
                    <a:pt x="605" y="1559"/>
                    <a:pt x="541" y="1622"/>
                  </a:cubicBezTo>
                  <a:cubicBezTo>
                    <a:pt x="471" y="1693"/>
                    <a:pt x="497" y="1832"/>
                    <a:pt x="548" y="1877"/>
                  </a:cubicBezTo>
                  <a:cubicBezTo>
                    <a:pt x="592" y="1928"/>
                    <a:pt x="414" y="2615"/>
                    <a:pt x="242" y="2615"/>
                  </a:cubicBezTo>
                  <a:cubicBezTo>
                    <a:pt x="236" y="2615"/>
                    <a:pt x="230" y="2615"/>
                    <a:pt x="230" y="2615"/>
                  </a:cubicBezTo>
                  <a:cubicBezTo>
                    <a:pt x="210" y="2876"/>
                    <a:pt x="351" y="3016"/>
                    <a:pt x="401" y="3067"/>
                  </a:cubicBezTo>
                  <a:cubicBezTo>
                    <a:pt x="465" y="3124"/>
                    <a:pt x="204" y="3265"/>
                    <a:pt x="102" y="3366"/>
                  </a:cubicBezTo>
                  <a:cubicBezTo>
                    <a:pt x="0" y="3468"/>
                    <a:pt x="102" y="3538"/>
                    <a:pt x="102" y="3538"/>
                  </a:cubicBezTo>
                  <a:cubicBezTo>
                    <a:pt x="102" y="3538"/>
                    <a:pt x="497" y="3500"/>
                    <a:pt x="497" y="3882"/>
                  </a:cubicBezTo>
                  <a:cubicBezTo>
                    <a:pt x="497" y="4264"/>
                    <a:pt x="631" y="3627"/>
                    <a:pt x="955" y="4429"/>
                  </a:cubicBezTo>
                  <a:cubicBezTo>
                    <a:pt x="955" y="4429"/>
                    <a:pt x="1343" y="4506"/>
                    <a:pt x="1381" y="4467"/>
                  </a:cubicBezTo>
                  <a:cubicBezTo>
                    <a:pt x="1420" y="4429"/>
                    <a:pt x="1572" y="4378"/>
                    <a:pt x="1668" y="4378"/>
                  </a:cubicBezTo>
                  <a:cubicBezTo>
                    <a:pt x="1763" y="4378"/>
                    <a:pt x="1693" y="4238"/>
                    <a:pt x="1961" y="4238"/>
                  </a:cubicBezTo>
                  <a:cubicBezTo>
                    <a:pt x="2228" y="4238"/>
                    <a:pt x="2470" y="4601"/>
                    <a:pt x="2349" y="4754"/>
                  </a:cubicBezTo>
                  <a:cubicBezTo>
                    <a:pt x="2349" y="4754"/>
                    <a:pt x="2336" y="4900"/>
                    <a:pt x="2451" y="4856"/>
                  </a:cubicBezTo>
                  <a:cubicBezTo>
                    <a:pt x="2565" y="4811"/>
                    <a:pt x="2565" y="4875"/>
                    <a:pt x="2693" y="4913"/>
                  </a:cubicBezTo>
                  <a:cubicBezTo>
                    <a:pt x="2807" y="4951"/>
                    <a:pt x="2852" y="5040"/>
                    <a:pt x="3036" y="4977"/>
                  </a:cubicBezTo>
                  <a:cubicBezTo>
                    <a:pt x="3030" y="4938"/>
                    <a:pt x="3024" y="4900"/>
                    <a:pt x="3043" y="4888"/>
                  </a:cubicBezTo>
                  <a:cubicBezTo>
                    <a:pt x="3094" y="4830"/>
                    <a:pt x="3355" y="4996"/>
                    <a:pt x="3405" y="4875"/>
                  </a:cubicBezTo>
                  <a:cubicBezTo>
                    <a:pt x="3456" y="4747"/>
                    <a:pt x="3393" y="4684"/>
                    <a:pt x="3456" y="4569"/>
                  </a:cubicBezTo>
                  <a:cubicBezTo>
                    <a:pt x="3520" y="4455"/>
                    <a:pt x="3609" y="4480"/>
                    <a:pt x="3666" y="4423"/>
                  </a:cubicBezTo>
                  <a:cubicBezTo>
                    <a:pt x="3673" y="4423"/>
                    <a:pt x="3679" y="4410"/>
                    <a:pt x="3685" y="4404"/>
                  </a:cubicBezTo>
                  <a:cubicBezTo>
                    <a:pt x="3520" y="4289"/>
                    <a:pt x="3329" y="4047"/>
                    <a:pt x="3380" y="3952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  <p:sp>
          <p:nvSpPr>
            <p:cNvPr id="146" name="Freeform 506">
              <a:extLst>
                <a:ext uri="{FF2B5EF4-FFF2-40B4-BE49-F238E27FC236}">
                  <a16:creationId xmlns:a16="http://schemas.microsoft.com/office/drawing/2014/main" id="{8C312F67-DF8B-F145-8F8D-C7F19B625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1276" y="4815026"/>
              <a:ext cx="855971" cy="1755081"/>
            </a:xfrm>
            <a:custGeom>
              <a:avLst/>
              <a:gdLst>
                <a:gd name="T0" fmla="*/ 1648 w 1669"/>
                <a:gd name="T1" fmla="*/ 356 h 3418"/>
                <a:gd name="T2" fmla="*/ 1648 w 1669"/>
                <a:gd name="T3" fmla="*/ 356 h 3418"/>
                <a:gd name="T4" fmla="*/ 847 w 1669"/>
                <a:gd name="T5" fmla="*/ 165 h 3418"/>
                <a:gd name="T6" fmla="*/ 707 w 1669"/>
                <a:gd name="T7" fmla="*/ 293 h 3418"/>
                <a:gd name="T8" fmla="*/ 127 w 1669"/>
                <a:gd name="T9" fmla="*/ 344 h 3418"/>
                <a:gd name="T10" fmla="*/ 242 w 1669"/>
                <a:gd name="T11" fmla="*/ 655 h 3418"/>
                <a:gd name="T12" fmla="*/ 490 w 1669"/>
                <a:gd name="T13" fmla="*/ 897 h 3418"/>
                <a:gd name="T14" fmla="*/ 306 w 1669"/>
                <a:gd name="T15" fmla="*/ 1184 h 3418"/>
                <a:gd name="T16" fmla="*/ 407 w 1669"/>
                <a:gd name="T17" fmla="*/ 1648 h 3418"/>
                <a:gd name="T18" fmla="*/ 0 w 1669"/>
                <a:gd name="T19" fmla="*/ 2737 h 3418"/>
                <a:gd name="T20" fmla="*/ 13 w 1669"/>
                <a:gd name="T21" fmla="*/ 2743 h 3418"/>
                <a:gd name="T22" fmla="*/ 427 w 1669"/>
                <a:gd name="T23" fmla="*/ 3354 h 3418"/>
                <a:gd name="T24" fmla="*/ 732 w 1669"/>
                <a:gd name="T25" fmla="*/ 3392 h 3418"/>
                <a:gd name="T26" fmla="*/ 936 w 1669"/>
                <a:gd name="T27" fmla="*/ 3112 h 3418"/>
                <a:gd name="T28" fmla="*/ 853 w 1669"/>
                <a:gd name="T29" fmla="*/ 2908 h 3418"/>
                <a:gd name="T30" fmla="*/ 891 w 1669"/>
                <a:gd name="T31" fmla="*/ 2469 h 3418"/>
                <a:gd name="T32" fmla="*/ 872 w 1669"/>
                <a:gd name="T33" fmla="*/ 2106 h 3418"/>
                <a:gd name="T34" fmla="*/ 1031 w 1669"/>
                <a:gd name="T35" fmla="*/ 1788 h 3418"/>
                <a:gd name="T36" fmla="*/ 1165 w 1669"/>
                <a:gd name="T37" fmla="*/ 1177 h 3418"/>
                <a:gd name="T38" fmla="*/ 1292 w 1669"/>
                <a:gd name="T39" fmla="*/ 910 h 3418"/>
                <a:gd name="T40" fmla="*/ 1362 w 1669"/>
                <a:gd name="T41" fmla="*/ 789 h 3418"/>
                <a:gd name="T42" fmla="*/ 1547 w 1669"/>
                <a:gd name="T43" fmla="*/ 554 h 3418"/>
                <a:gd name="T44" fmla="*/ 1648 w 1669"/>
                <a:gd name="T45" fmla="*/ 356 h 3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9" h="3418">
                  <a:moveTo>
                    <a:pt x="1648" y="356"/>
                  </a:moveTo>
                  <a:lnTo>
                    <a:pt x="1648" y="356"/>
                  </a:lnTo>
                  <a:cubicBezTo>
                    <a:pt x="1057" y="0"/>
                    <a:pt x="1038" y="242"/>
                    <a:pt x="847" y="165"/>
                  </a:cubicBezTo>
                  <a:cubicBezTo>
                    <a:pt x="821" y="229"/>
                    <a:pt x="783" y="293"/>
                    <a:pt x="707" y="293"/>
                  </a:cubicBezTo>
                  <a:cubicBezTo>
                    <a:pt x="560" y="293"/>
                    <a:pt x="223" y="248"/>
                    <a:pt x="127" y="344"/>
                  </a:cubicBezTo>
                  <a:cubicBezTo>
                    <a:pt x="26" y="445"/>
                    <a:pt x="242" y="573"/>
                    <a:pt x="242" y="655"/>
                  </a:cubicBezTo>
                  <a:cubicBezTo>
                    <a:pt x="242" y="738"/>
                    <a:pt x="490" y="725"/>
                    <a:pt x="490" y="897"/>
                  </a:cubicBezTo>
                  <a:cubicBezTo>
                    <a:pt x="490" y="1069"/>
                    <a:pt x="363" y="1056"/>
                    <a:pt x="306" y="1184"/>
                  </a:cubicBezTo>
                  <a:cubicBezTo>
                    <a:pt x="248" y="1311"/>
                    <a:pt x="146" y="1566"/>
                    <a:pt x="407" y="1648"/>
                  </a:cubicBezTo>
                  <a:cubicBezTo>
                    <a:pt x="407" y="1648"/>
                    <a:pt x="185" y="2431"/>
                    <a:pt x="0" y="2737"/>
                  </a:cubicBezTo>
                  <a:cubicBezTo>
                    <a:pt x="7" y="2737"/>
                    <a:pt x="7" y="2743"/>
                    <a:pt x="13" y="2743"/>
                  </a:cubicBezTo>
                  <a:cubicBezTo>
                    <a:pt x="102" y="2838"/>
                    <a:pt x="388" y="3112"/>
                    <a:pt x="427" y="3354"/>
                  </a:cubicBezTo>
                  <a:cubicBezTo>
                    <a:pt x="541" y="3379"/>
                    <a:pt x="662" y="3417"/>
                    <a:pt x="732" y="3392"/>
                  </a:cubicBezTo>
                  <a:cubicBezTo>
                    <a:pt x="853" y="3354"/>
                    <a:pt x="878" y="3163"/>
                    <a:pt x="936" y="3112"/>
                  </a:cubicBezTo>
                  <a:cubicBezTo>
                    <a:pt x="987" y="3061"/>
                    <a:pt x="853" y="2908"/>
                    <a:pt x="853" y="2908"/>
                  </a:cubicBezTo>
                  <a:cubicBezTo>
                    <a:pt x="796" y="2749"/>
                    <a:pt x="885" y="2603"/>
                    <a:pt x="891" y="2469"/>
                  </a:cubicBezTo>
                  <a:cubicBezTo>
                    <a:pt x="904" y="2259"/>
                    <a:pt x="872" y="2106"/>
                    <a:pt x="872" y="2106"/>
                  </a:cubicBezTo>
                  <a:cubicBezTo>
                    <a:pt x="1018" y="1960"/>
                    <a:pt x="1031" y="1788"/>
                    <a:pt x="1031" y="1788"/>
                  </a:cubicBezTo>
                  <a:cubicBezTo>
                    <a:pt x="1031" y="1445"/>
                    <a:pt x="1222" y="1330"/>
                    <a:pt x="1165" y="1177"/>
                  </a:cubicBezTo>
                  <a:cubicBezTo>
                    <a:pt x="1108" y="1018"/>
                    <a:pt x="1292" y="974"/>
                    <a:pt x="1292" y="910"/>
                  </a:cubicBezTo>
                  <a:cubicBezTo>
                    <a:pt x="1292" y="840"/>
                    <a:pt x="1362" y="789"/>
                    <a:pt x="1362" y="789"/>
                  </a:cubicBezTo>
                  <a:cubicBezTo>
                    <a:pt x="1642" y="681"/>
                    <a:pt x="1547" y="554"/>
                    <a:pt x="1547" y="554"/>
                  </a:cubicBezTo>
                  <a:cubicBezTo>
                    <a:pt x="1668" y="433"/>
                    <a:pt x="1648" y="356"/>
                    <a:pt x="1648" y="356"/>
                  </a:cubicBezTo>
                </a:path>
              </a:pathLst>
            </a:custGeom>
            <a:grpFill/>
            <a:ln w="28575" cap="flat" cmpd="sng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672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9"/>
          </p:nvPr>
        </p:nvSpPr>
        <p:spPr/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026363-EDFB-C343-952B-EF9BA460C60F}"/>
              </a:ext>
            </a:extLst>
          </p:cNvPr>
          <p:cNvGrpSpPr/>
          <p:nvPr/>
        </p:nvGrpSpPr>
        <p:grpSpPr>
          <a:xfrm>
            <a:off x="1774825" y="1986475"/>
            <a:ext cx="10414000" cy="1529175"/>
            <a:chOff x="1774825" y="9390064"/>
            <a:chExt cx="10414000" cy="15291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641E94-C326-9D49-A4FE-B2B7A6D2B705}"/>
                </a:ext>
              </a:extLst>
            </p:cNvPr>
            <p:cNvSpPr txBox="1"/>
            <p:nvPr/>
          </p:nvSpPr>
          <p:spPr>
            <a:xfrm>
              <a:off x="1774825" y="9781698"/>
              <a:ext cx="10414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GET IN TOUCH WITH US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93C70D-4876-5543-864A-CB3E25011495}"/>
                </a:ext>
              </a:extLst>
            </p:cNvPr>
            <p:cNvSpPr txBox="1"/>
            <p:nvPr/>
          </p:nvSpPr>
          <p:spPr>
            <a:xfrm>
              <a:off x="1831975" y="9390064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6727D1-53D0-7E40-AA78-2E3DA3A5F421}"/>
                </a:ext>
              </a:extLst>
            </p:cNvPr>
            <p:cNvSpPr/>
            <p:nvPr/>
          </p:nvSpPr>
          <p:spPr>
            <a:xfrm>
              <a:off x="1897474" y="10822418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6C44E76-264C-9949-9BBF-1A11593F4941}"/>
              </a:ext>
            </a:extLst>
          </p:cNvPr>
          <p:cNvSpPr/>
          <p:nvPr/>
        </p:nvSpPr>
        <p:spPr>
          <a:xfrm>
            <a:off x="14943221" y="5929745"/>
            <a:ext cx="9434429" cy="7786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4B496-AF0A-CD4E-99D5-E925E9095928}"/>
              </a:ext>
            </a:extLst>
          </p:cNvPr>
          <p:cNvSpPr txBox="1"/>
          <p:nvPr/>
        </p:nvSpPr>
        <p:spPr>
          <a:xfrm>
            <a:off x="17386903" y="9130374"/>
            <a:ext cx="4547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Empire State Building, 350 5th Ave,</a:t>
            </a:r>
          </a:p>
          <a:p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New York, NY 10118</a:t>
            </a:r>
          </a:p>
        </p:txBody>
      </p:sp>
      <p:sp>
        <p:nvSpPr>
          <p:cNvPr id="53" name="Chord 52">
            <a:extLst>
              <a:ext uri="{FF2B5EF4-FFF2-40B4-BE49-F238E27FC236}">
                <a16:creationId xmlns:a16="http://schemas.microsoft.com/office/drawing/2014/main" id="{719EF710-6B7F-6147-92D4-8CE8B1DABD48}"/>
              </a:ext>
            </a:extLst>
          </p:cNvPr>
          <p:cNvSpPr/>
          <p:nvPr/>
        </p:nvSpPr>
        <p:spPr>
          <a:xfrm rot="5400000">
            <a:off x="12603074" y="11375856"/>
            <a:ext cx="4680293" cy="4680288"/>
          </a:xfrm>
          <a:prstGeom prst="chord">
            <a:avLst>
              <a:gd name="adj1" fmla="val 5376134"/>
              <a:gd name="adj2" fmla="val 162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0BBE3CE0-FB09-574B-90AC-9202570B9C02}"/>
              </a:ext>
            </a:extLst>
          </p:cNvPr>
          <p:cNvSpPr txBox="1">
            <a:spLocks/>
          </p:cNvSpPr>
          <p:nvPr/>
        </p:nvSpPr>
        <p:spPr>
          <a:xfrm>
            <a:off x="14806060" y="1993456"/>
            <a:ext cx="6587890" cy="182474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demand.</a:t>
            </a:r>
          </a:p>
        </p:txBody>
      </p:sp>
    </p:spTree>
    <p:extLst>
      <p:ext uri="{BB962C8B-B14F-4D97-AF65-F5344CB8AC3E}">
        <p14:creationId xmlns:p14="http://schemas.microsoft.com/office/powerpoint/2010/main" val="1377769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ADD8E3-8414-514E-9C2F-1405D13389AD}"/>
              </a:ext>
            </a:extLst>
          </p:cNvPr>
          <p:cNvSpPr/>
          <p:nvPr/>
        </p:nvSpPr>
        <p:spPr>
          <a:xfrm rot="10800000" flipV="1">
            <a:off x="-3" y="0"/>
            <a:ext cx="24377652" cy="13716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858EAF-5EC1-174D-9271-8A5F8ED41986}"/>
              </a:ext>
            </a:extLst>
          </p:cNvPr>
          <p:cNvGrpSpPr/>
          <p:nvPr/>
        </p:nvGrpSpPr>
        <p:grpSpPr>
          <a:xfrm>
            <a:off x="2252276" y="5689336"/>
            <a:ext cx="11126839" cy="2092881"/>
            <a:chOff x="2049076" y="5689336"/>
            <a:chExt cx="11126839" cy="2092881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F586ACBB-08C1-BF43-B188-0CEC068DE874}"/>
                </a:ext>
              </a:extLst>
            </p:cNvPr>
            <p:cNvSpPr/>
            <p:nvPr/>
          </p:nvSpPr>
          <p:spPr>
            <a:xfrm>
              <a:off x="2049076" y="5962377"/>
              <a:ext cx="1791245" cy="1791245"/>
            </a:xfrm>
            <a:prstGeom prst="chord">
              <a:avLst>
                <a:gd name="adj1" fmla="val 5376134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E9B126-E6D9-3F40-BA72-9F2E506BCA87}"/>
                </a:ext>
              </a:extLst>
            </p:cNvPr>
            <p:cNvGrpSpPr/>
            <p:nvPr/>
          </p:nvGrpSpPr>
          <p:grpSpPr>
            <a:xfrm>
              <a:off x="3562277" y="5689336"/>
              <a:ext cx="9613638" cy="2092881"/>
              <a:chOff x="3562277" y="5513002"/>
              <a:chExt cx="9613638" cy="209288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1DB0A-A032-604E-AAB5-5978F702C935}"/>
                  </a:ext>
                </a:extLst>
              </p:cNvPr>
              <p:cNvSpPr txBox="1"/>
              <p:nvPr/>
            </p:nvSpPr>
            <p:spPr>
              <a:xfrm>
                <a:off x="3562277" y="5513002"/>
                <a:ext cx="9613638" cy="1631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0" b="1" spc="600" dirty="0">
                    <a:solidFill>
                      <a:schemeClr val="bg2"/>
                    </a:solidFill>
                    <a:latin typeface="Montserrat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THANK YOU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4AE407-4D11-D14C-AF27-C17A5E8B6C45}"/>
                  </a:ext>
                </a:extLst>
              </p:cNvPr>
              <p:cNvSpPr txBox="1"/>
              <p:nvPr/>
            </p:nvSpPr>
            <p:spPr>
              <a:xfrm>
                <a:off x="3690446" y="7144218"/>
                <a:ext cx="6732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pc="600" dirty="0">
                    <a:solidFill>
                      <a:schemeClr val="bg2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JOHN SMITH PRESSENTATION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83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610928-1ACF-784C-8E15-5E3A3DD61F5A}"/>
              </a:ext>
            </a:extLst>
          </p:cNvPr>
          <p:cNvSpPr/>
          <p:nvPr/>
        </p:nvSpPr>
        <p:spPr>
          <a:xfrm rot="10800000" flipV="1">
            <a:off x="2592065" y="0"/>
            <a:ext cx="9874254" cy="13716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DEC7B5-E029-5447-B523-DE52A4CFD4DF}"/>
              </a:ext>
            </a:extLst>
          </p:cNvPr>
          <p:cNvGrpSpPr/>
          <p:nvPr/>
        </p:nvGrpSpPr>
        <p:grpSpPr>
          <a:xfrm>
            <a:off x="4218935" y="3829992"/>
            <a:ext cx="6620511" cy="6056016"/>
            <a:chOff x="3590289" y="3822458"/>
            <a:chExt cx="6620511" cy="60560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CCBA39D-4FC6-FB44-BC9D-593B8B17D31D}"/>
                </a:ext>
              </a:extLst>
            </p:cNvPr>
            <p:cNvGrpSpPr/>
            <p:nvPr/>
          </p:nvGrpSpPr>
          <p:grpSpPr>
            <a:xfrm>
              <a:off x="3742689" y="3822458"/>
              <a:ext cx="4818773" cy="2352524"/>
              <a:chOff x="7339330" y="1023902"/>
              <a:chExt cx="4818773" cy="2352524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133785E-0B00-E64A-9AC0-44059588742B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4818773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PRODUCT PREVIEW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BC3E1C2-46ED-9F4A-B722-3A0873B76B06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solidFill>
                      <a:schemeClr val="bg2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7204974-7523-EB47-B990-1C68684745BB}"/>
                  </a:ext>
                </a:extLst>
              </p:cNvPr>
              <p:cNvSpPr/>
              <p:nvPr/>
            </p:nvSpPr>
            <p:spPr>
              <a:xfrm>
                <a:off x="7422512" y="3279605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3A187A5A-B15A-9F48-8FD3-2E8DBE1350F0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6950866"/>
              <a:ext cx="6620511" cy="292760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 that consumers believe they need it.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9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21DABA-75F5-9E4A-A09D-0578F0F365BF}"/>
              </a:ext>
            </a:extLst>
          </p:cNvPr>
          <p:cNvSpPr/>
          <p:nvPr/>
        </p:nvSpPr>
        <p:spPr>
          <a:xfrm>
            <a:off x="0" y="0"/>
            <a:ext cx="24377650" cy="837247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1774825" y="3421649"/>
            <a:ext cx="9569450" cy="1529175"/>
            <a:chOff x="7404100" y="1023902"/>
            <a:chExt cx="9569450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404100" y="1415536"/>
              <a:ext cx="95694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spc="300" dirty="0">
                  <a:solidFill>
                    <a:schemeClr val="bg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PRODUCT PREVIEW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7461250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600" dirty="0">
                  <a:solidFill>
                    <a:schemeClr val="bg2"/>
                  </a:solidFill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7526749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F9D5CE6B-45A4-0D4C-B11E-A649F692E873}"/>
              </a:ext>
            </a:extLst>
          </p:cNvPr>
          <p:cNvSpPr txBox="1">
            <a:spLocks/>
          </p:cNvSpPr>
          <p:nvPr/>
        </p:nvSpPr>
        <p:spPr>
          <a:xfrm>
            <a:off x="12188825" y="3086860"/>
            <a:ext cx="8241854" cy="2376175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2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Service being offered by a company. Ideally, a product should meet a certain consumer demand, or it should be so compelling that consumers believe they need it.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134548-1AAF-A543-A9DF-71B7D6177B85}"/>
              </a:ext>
            </a:extLst>
          </p:cNvPr>
          <p:cNvGrpSpPr/>
          <p:nvPr/>
        </p:nvGrpSpPr>
        <p:grpSpPr>
          <a:xfrm>
            <a:off x="1149159" y="9559647"/>
            <a:ext cx="6044072" cy="3075402"/>
            <a:chOff x="1608840" y="9559647"/>
            <a:chExt cx="6044072" cy="30754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30271A-341B-D147-A39E-3163872AFD9E}"/>
                </a:ext>
              </a:extLst>
            </p:cNvPr>
            <p:cNvGrpSpPr/>
            <p:nvPr/>
          </p:nvGrpSpPr>
          <p:grpSpPr>
            <a:xfrm>
              <a:off x="3107127" y="9612606"/>
              <a:ext cx="4545785" cy="3022443"/>
              <a:chOff x="4082625" y="5120793"/>
              <a:chExt cx="4545785" cy="3022443"/>
            </a:xfrm>
          </p:grpSpPr>
          <p:sp>
            <p:nvSpPr>
              <p:cNvPr id="34" name="Subtitle 2">
                <a:extLst>
                  <a:ext uri="{FF2B5EF4-FFF2-40B4-BE49-F238E27FC236}">
                    <a16:creationId xmlns:a16="http://schemas.microsoft.com/office/drawing/2014/main" id="{E7A6A4DE-6F9A-CA43-A7B4-2BABD24A2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2625" y="5767124"/>
                <a:ext cx="4545785" cy="237611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company, ideally, a product should.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0415E6D-5D4C-6342-80DF-AE9C151452E8}"/>
                  </a:ext>
                </a:extLst>
              </p:cNvPr>
              <p:cNvSpPr/>
              <p:nvPr/>
            </p:nvSpPr>
            <p:spPr>
              <a:xfrm>
                <a:off x="4232140" y="5120793"/>
                <a:ext cx="43962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Title One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6C21CB5-2D69-FF44-98F0-1466CC228D39}"/>
                </a:ext>
              </a:extLst>
            </p:cNvPr>
            <p:cNvSpPr/>
            <p:nvPr/>
          </p:nvSpPr>
          <p:spPr>
            <a:xfrm>
              <a:off x="1608840" y="9559647"/>
              <a:ext cx="1494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01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9CD6D1-41D4-4B46-AF28-4496766F9CD0}"/>
              </a:ext>
            </a:extLst>
          </p:cNvPr>
          <p:cNvGrpSpPr/>
          <p:nvPr/>
        </p:nvGrpSpPr>
        <p:grpSpPr>
          <a:xfrm>
            <a:off x="10665075" y="9612606"/>
            <a:ext cx="4545785" cy="3022443"/>
            <a:chOff x="4082625" y="5120793"/>
            <a:chExt cx="4545785" cy="3022443"/>
          </a:xfrm>
        </p:grpSpPr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C2130620-C7B9-2A43-A0C4-1AF0B52C91B1}"/>
                </a:ext>
              </a:extLst>
            </p:cNvPr>
            <p:cNvSpPr txBox="1">
              <a:spLocks/>
            </p:cNvSpPr>
            <p:nvPr/>
          </p:nvSpPr>
          <p:spPr>
            <a:xfrm>
              <a:off x="4082625" y="5767124"/>
              <a:ext cx="4545785" cy="2376112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Refers to a good or service being offered by a company, ideally, a product should.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63CE93-5DF1-5543-A905-16B39B684A93}"/>
                </a:ext>
              </a:extLst>
            </p:cNvPr>
            <p:cNvSpPr/>
            <p:nvPr/>
          </p:nvSpPr>
          <p:spPr>
            <a:xfrm>
              <a:off x="4232140" y="5120793"/>
              <a:ext cx="43962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Title Two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B553A48-7859-5348-943E-F509F5C6BFD8}"/>
              </a:ext>
            </a:extLst>
          </p:cNvPr>
          <p:cNvSpPr/>
          <p:nvPr/>
        </p:nvSpPr>
        <p:spPr>
          <a:xfrm>
            <a:off x="9166788" y="9559647"/>
            <a:ext cx="1494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02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1A4380-2DCF-C748-81EC-4708B92B452E}"/>
              </a:ext>
            </a:extLst>
          </p:cNvPr>
          <p:cNvGrpSpPr/>
          <p:nvPr/>
        </p:nvGrpSpPr>
        <p:grpSpPr>
          <a:xfrm>
            <a:off x="16984392" y="9559647"/>
            <a:ext cx="6044072" cy="3075402"/>
            <a:chOff x="16724738" y="9559647"/>
            <a:chExt cx="6044072" cy="307540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151FA82-A8EA-1145-9016-5D60E5EEAB77}"/>
                </a:ext>
              </a:extLst>
            </p:cNvPr>
            <p:cNvGrpSpPr/>
            <p:nvPr/>
          </p:nvGrpSpPr>
          <p:grpSpPr>
            <a:xfrm>
              <a:off x="18223025" y="9612606"/>
              <a:ext cx="4545785" cy="3022443"/>
              <a:chOff x="4082625" y="5120793"/>
              <a:chExt cx="4545785" cy="3022443"/>
            </a:xfrm>
          </p:grpSpPr>
          <p:sp>
            <p:nvSpPr>
              <p:cNvPr id="47" name="Subtitle 2">
                <a:extLst>
                  <a:ext uri="{FF2B5EF4-FFF2-40B4-BE49-F238E27FC236}">
                    <a16:creationId xmlns:a16="http://schemas.microsoft.com/office/drawing/2014/main" id="{A3E5CF55-3F07-D440-8EF8-E71461256C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2625" y="5767124"/>
                <a:ext cx="4545785" cy="237611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company, ideally, a product should.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B589132-B10C-264C-B0CA-2BA3FF29C4A0}"/>
                  </a:ext>
                </a:extLst>
              </p:cNvPr>
              <p:cNvSpPr/>
              <p:nvPr/>
            </p:nvSpPr>
            <p:spPr>
              <a:xfrm>
                <a:off x="4232140" y="5120793"/>
                <a:ext cx="43962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Title Three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3CD4BA5-BB84-E247-8CF8-1D4318481608}"/>
                </a:ext>
              </a:extLst>
            </p:cNvPr>
            <p:cNvSpPr/>
            <p:nvPr/>
          </p:nvSpPr>
          <p:spPr>
            <a:xfrm>
              <a:off x="16724738" y="9559647"/>
              <a:ext cx="1494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03</a:t>
              </a:r>
            </a:p>
          </p:txBody>
        </p:sp>
      </p:grpSp>
      <p:sp>
        <p:nvSpPr>
          <p:cNvPr id="50" name="Chord 49">
            <a:extLst>
              <a:ext uri="{FF2B5EF4-FFF2-40B4-BE49-F238E27FC236}">
                <a16:creationId xmlns:a16="http://schemas.microsoft.com/office/drawing/2014/main" id="{C44EF36C-9771-BA44-A0A7-0C057A4E5796}"/>
              </a:ext>
            </a:extLst>
          </p:cNvPr>
          <p:cNvSpPr/>
          <p:nvPr/>
        </p:nvSpPr>
        <p:spPr>
          <a:xfrm>
            <a:off x="22114488" y="0"/>
            <a:ext cx="4526324" cy="4526319"/>
          </a:xfrm>
          <a:prstGeom prst="chord">
            <a:avLst>
              <a:gd name="adj1" fmla="val 5376134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4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74191-D1C0-574A-A23C-8A2FB51670DE}"/>
              </a:ext>
            </a:extLst>
          </p:cNvPr>
          <p:cNvSpPr/>
          <p:nvPr/>
        </p:nvSpPr>
        <p:spPr>
          <a:xfrm rot="10800000" flipV="1">
            <a:off x="11911332" y="0"/>
            <a:ext cx="9874254" cy="13716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FA872-4F28-D64C-92CD-E01C178D7FAF}"/>
              </a:ext>
            </a:extLst>
          </p:cNvPr>
          <p:cNvGrpSpPr/>
          <p:nvPr/>
        </p:nvGrpSpPr>
        <p:grpSpPr>
          <a:xfrm>
            <a:off x="13538202" y="3829992"/>
            <a:ext cx="6620511" cy="6056016"/>
            <a:chOff x="3590289" y="3822458"/>
            <a:chExt cx="6620511" cy="60560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360598-9CCF-6443-A8A8-141AB0C8D1D9}"/>
                </a:ext>
              </a:extLst>
            </p:cNvPr>
            <p:cNvGrpSpPr/>
            <p:nvPr/>
          </p:nvGrpSpPr>
          <p:grpSpPr>
            <a:xfrm>
              <a:off x="3742689" y="3822458"/>
              <a:ext cx="4818773" cy="2352524"/>
              <a:chOff x="7339330" y="1023902"/>
              <a:chExt cx="4818773" cy="235252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FBB3AD-E591-6C40-B2B9-70D61C14A489}"/>
                  </a:ext>
                </a:extLst>
              </p:cNvPr>
              <p:cNvSpPr txBox="1"/>
              <p:nvPr/>
            </p:nvSpPr>
            <p:spPr>
              <a:xfrm>
                <a:off x="7339330" y="1415536"/>
                <a:ext cx="4818773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300" dirty="0">
                    <a:solidFill>
                      <a:schemeClr val="bg2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PRODUCT PREVIEW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B090B9-89F7-D64B-9468-020AA10D0383}"/>
                  </a:ext>
                </a:extLst>
              </p:cNvPr>
              <p:cNvSpPr txBox="1"/>
              <p:nvPr/>
            </p:nvSpPr>
            <p:spPr>
              <a:xfrm>
                <a:off x="7422512" y="1023902"/>
                <a:ext cx="4735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spc="600" dirty="0">
                    <a:solidFill>
                      <a:schemeClr val="bg2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WRITE SOMETHING HERE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E93414-7A8A-EC48-B382-DCBBF2809F57}"/>
                  </a:ext>
                </a:extLst>
              </p:cNvPr>
              <p:cNvSpPr/>
              <p:nvPr/>
            </p:nvSpPr>
            <p:spPr>
              <a:xfrm>
                <a:off x="7422512" y="3279605"/>
                <a:ext cx="863604" cy="9682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10E66E1F-9BF6-BE4B-B3D5-DC582D014E56}"/>
                </a:ext>
              </a:extLst>
            </p:cNvPr>
            <p:cNvSpPr txBox="1">
              <a:spLocks/>
            </p:cNvSpPr>
            <p:nvPr/>
          </p:nvSpPr>
          <p:spPr>
            <a:xfrm>
              <a:off x="3590289" y="6950866"/>
              <a:ext cx="6620511" cy="292760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bg2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Service being offered by a company. Ideally, a product should meet a certain consumer demand, or it should be so compelling that consumers believe they need it.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6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510A8-183C-6545-8A4E-3C113331DE5C}"/>
              </a:ext>
            </a:extLst>
          </p:cNvPr>
          <p:cNvSpPr/>
          <p:nvPr/>
        </p:nvSpPr>
        <p:spPr>
          <a:xfrm rot="10800000" flipV="1">
            <a:off x="-9" y="0"/>
            <a:ext cx="24377658" cy="1374109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0343-7D2E-3B4D-A7D2-FB0917F4D002}"/>
              </a:ext>
            </a:extLst>
          </p:cNvPr>
          <p:cNvGrpSpPr/>
          <p:nvPr/>
        </p:nvGrpSpPr>
        <p:grpSpPr>
          <a:xfrm>
            <a:off x="2066280" y="5533903"/>
            <a:ext cx="20245080" cy="2648193"/>
            <a:chOff x="5831418" y="4257341"/>
            <a:chExt cx="20245080" cy="26481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C36AD9-1E4D-2E43-AEA0-374A53A44B25}"/>
                </a:ext>
              </a:extLst>
            </p:cNvPr>
            <p:cNvSpPr txBox="1"/>
            <p:nvPr/>
          </p:nvSpPr>
          <p:spPr>
            <a:xfrm>
              <a:off x="5831418" y="5335874"/>
              <a:ext cx="2024508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2"/>
                  </a:solidFill>
                  <a:latin typeface="Montserrat Medium" pitchFamily="2" charset="77"/>
                  <a:ea typeface="Roboto" panose="02000000000000000000" pitchFamily="2" charset="0"/>
                  <a:cs typeface="Lato Light" panose="020F0502020204030203" pitchFamily="34" charset="0"/>
                </a:rPr>
                <a:t>A success seem to be connected with action. Successful people keep moving. They make mistakes, but they don’t quit.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C22C25-A20D-1143-BF6C-12955BF69E49}"/>
                </a:ext>
              </a:extLst>
            </p:cNvPr>
            <p:cNvSpPr txBox="1"/>
            <p:nvPr/>
          </p:nvSpPr>
          <p:spPr>
            <a:xfrm>
              <a:off x="14229767" y="4257341"/>
              <a:ext cx="3448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600" dirty="0">
                  <a:solidFill>
                    <a:schemeClr val="bg2"/>
                  </a:solidFill>
                  <a:latin typeface="Montserrat" pitchFamily="2" charset="77"/>
                  <a:ea typeface="Roboto Medium" panose="02000000000000000000" pitchFamily="2" charset="0"/>
                  <a:cs typeface="Poppins" pitchFamily="2" charset="77"/>
                </a:rPr>
                <a:t>CONRAD HILTON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CBA39D-4FC6-FB44-BC9D-593B8B17D31D}"/>
              </a:ext>
            </a:extLst>
          </p:cNvPr>
          <p:cNvGrpSpPr/>
          <p:nvPr/>
        </p:nvGrpSpPr>
        <p:grpSpPr>
          <a:xfrm>
            <a:off x="7325263" y="1023902"/>
            <a:ext cx="9727124" cy="1529175"/>
            <a:chOff x="7325263" y="1023902"/>
            <a:chExt cx="9727124" cy="15291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33785E-0B00-E64A-9AC0-44059588742B}"/>
                </a:ext>
              </a:extLst>
            </p:cNvPr>
            <p:cNvSpPr txBox="1"/>
            <p:nvPr/>
          </p:nvSpPr>
          <p:spPr>
            <a:xfrm>
              <a:off x="7325263" y="1415536"/>
              <a:ext cx="97271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300" dirty="0">
                  <a:solidFill>
                    <a:schemeClr val="tx2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S.W.O.T. ANALYSIS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C3E1C2-46ED-9F4A-B722-3A0873B76B06}"/>
                </a:ext>
              </a:extLst>
            </p:cNvPr>
            <p:cNvSpPr txBox="1"/>
            <p:nvPr/>
          </p:nvSpPr>
          <p:spPr>
            <a:xfrm>
              <a:off x="9821029" y="1023902"/>
              <a:ext cx="4735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pc="600" dirty="0">
                  <a:latin typeface="Montserrat Light" pitchFamily="2" charset="77"/>
                  <a:ea typeface="Lato Medium" panose="020F0502020204030203" pitchFamily="34" charset="0"/>
                  <a:cs typeface="Lato Medium" panose="020F0502020204030203" pitchFamily="34" charset="0"/>
                </a:rPr>
                <a:t>WRITE SOMETHING HERE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04974-7523-EB47-B990-1C68684745BB}"/>
                </a:ext>
              </a:extLst>
            </p:cNvPr>
            <p:cNvSpPr/>
            <p:nvPr/>
          </p:nvSpPr>
          <p:spPr>
            <a:xfrm>
              <a:off x="11757023" y="2456256"/>
              <a:ext cx="863604" cy="9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37F276-27C1-B24C-96B0-F0559D5F6487}"/>
              </a:ext>
            </a:extLst>
          </p:cNvPr>
          <p:cNvGrpSpPr/>
          <p:nvPr/>
        </p:nvGrpSpPr>
        <p:grpSpPr>
          <a:xfrm>
            <a:off x="2038024" y="4877252"/>
            <a:ext cx="20301602" cy="5611373"/>
            <a:chOff x="2038024" y="5093821"/>
            <a:chExt cx="20301602" cy="56113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A58D49-7509-DE44-BD47-3F5463DC9B04}"/>
                </a:ext>
              </a:extLst>
            </p:cNvPr>
            <p:cNvGrpSpPr/>
            <p:nvPr/>
          </p:nvGrpSpPr>
          <p:grpSpPr>
            <a:xfrm>
              <a:off x="3382543" y="5093821"/>
              <a:ext cx="17612563" cy="2493644"/>
              <a:chOff x="2961437" y="5093821"/>
              <a:chExt cx="17612563" cy="249364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170029-CF95-B843-8542-2E87C0E1A50F}"/>
                  </a:ext>
                </a:extLst>
              </p:cNvPr>
              <p:cNvSpPr/>
              <p:nvPr/>
            </p:nvSpPr>
            <p:spPr>
              <a:xfrm>
                <a:off x="2961437" y="5093821"/>
                <a:ext cx="2493646" cy="24936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CD2927D-A9B6-574E-8F71-0CEF4C0E1324}"/>
                  </a:ext>
                </a:extLst>
              </p:cNvPr>
              <p:cNvSpPr/>
              <p:nvPr/>
            </p:nvSpPr>
            <p:spPr>
              <a:xfrm>
                <a:off x="8001076" y="5093821"/>
                <a:ext cx="2493646" cy="24936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AA3914A-8344-0946-9C64-EF5449F63184}"/>
                  </a:ext>
                </a:extLst>
              </p:cNvPr>
              <p:cNvSpPr/>
              <p:nvPr/>
            </p:nvSpPr>
            <p:spPr>
              <a:xfrm>
                <a:off x="13040715" y="5093821"/>
                <a:ext cx="2493646" cy="24936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5F5B088-7963-7B44-91B9-903305E4D1EE}"/>
                  </a:ext>
                </a:extLst>
              </p:cNvPr>
              <p:cNvSpPr/>
              <p:nvPr/>
            </p:nvSpPr>
            <p:spPr>
              <a:xfrm>
                <a:off x="18080354" y="5093821"/>
                <a:ext cx="2493646" cy="24936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uadroTexto 812">
                <a:extLst>
                  <a:ext uri="{FF2B5EF4-FFF2-40B4-BE49-F238E27FC236}">
                    <a16:creationId xmlns:a16="http://schemas.microsoft.com/office/drawing/2014/main" id="{FF03BEB8-0A2F-2D48-ADE5-7C54952F943E}"/>
                  </a:ext>
                </a:extLst>
              </p:cNvPr>
              <p:cNvSpPr txBox="1"/>
              <p:nvPr/>
            </p:nvSpPr>
            <p:spPr>
              <a:xfrm>
                <a:off x="3342736" y="5740477"/>
                <a:ext cx="17310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Montserrat" pitchFamily="2" charset="77"/>
                    <a:ea typeface="Lato" charset="0"/>
                    <a:cs typeface="Lato" charset="0"/>
                  </a:rPr>
                  <a:t>S</a:t>
                </a:r>
              </a:p>
            </p:txBody>
          </p:sp>
          <p:sp>
            <p:nvSpPr>
              <p:cNvPr id="66" name="CuadroTexto 812">
                <a:extLst>
                  <a:ext uri="{FF2B5EF4-FFF2-40B4-BE49-F238E27FC236}">
                    <a16:creationId xmlns:a16="http://schemas.microsoft.com/office/drawing/2014/main" id="{A7D6788B-FAAE-4B46-8CA6-95AE5AD22D0C}"/>
                  </a:ext>
                </a:extLst>
              </p:cNvPr>
              <p:cNvSpPr txBox="1"/>
              <p:nvPr/>
            </p:nvSpPr>
            <p:spPr>
              <a:xfrm>
                <a:off x="8382375" y="5740477"/>
                <a:ext cx="17310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Montserrat" pitchFamily="2" charset="77"/>
                    <a:ea typeface="Lato" charset="0"/>
                    <a:cs typeface="Lato" charset="0"/>
                  </a:rPr>
                  <a:t>W</a:t>
                </a:r>
              </a:p>
            </p:txBody>
          </p:sp>
          <p:sp>
            <p:nvSpPr>
              <p:cNvPr id="67" name="CuadroTexto 812">
                <a:extLst>
                  <a:ext uri="{FF2B5EF4-FFF2-40B4-BE49-F238E27FC236}">
                    <a16:creationId xmlns:a16="http://schemas.microsoft.com/office/drawing/2014/main" id="{42629E8B-FE06-8C44-8512-5F0BD70E91E4}"/>
                  </a:ext>
                </a:extLst>
              </p:cNvPr>
              <p:cNvSpPr txBox="1"/>
              <p:nvPr/>
            </p:nvSpPr>
            <p:spPr>
              <a:xfrm>
                <a:off x="13422014" y="5740477"/>
                <a:ext cx="17310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Montserrat" pitchFamily="2" charset="77"/>
                    <a:ea typeface="Lato" charset="0"/>
                    <a:cs typeface="Lato" charset="0"/>
                  </a:rPr>
                  <a:t>O</a:t>
                </a:r>
              </a:p>
            </p:txBody>
          </p:sp>
          <p:sp>
            <p:nvSpPr>
              <p:cNvPr id="68" name="CuadroTexto 812">
                <a:extLst>
                  <a:ext uri="{FF2B5EF4-FFF2-40B4-BE49-F238E27FC236}">
                    <a16:creationId xmlns:a16="http://schemas.microsoft.com/office/drawing/2014/main" id="{621C0B68-2231-9F4C-ADE3-342F15DFCFE7}"/>
                  </a:ext>
                </a:extLst>
              </p:cNvPr>
              <p:cNvSpPr txBox="1"/>
              <p:nvPr/>
            </p:nvSpPr>
            <p:spPr>
              <a:xfrm>
                <a:off x="18461653" y="5740477"/>
                <a:ext cx="17310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Montserrat" pitchFamily="2" charset="77"/>
                    <a:ea typeface="Lato" charset="0"/>
                    <a:cs typeface="Lato" charset="0"/>
                  </a:rPr>
                  <a:t>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F5180B5-AA22-2F40-8F54-F64C9145675F}"/>
                </a:ext>
              </a:extLst>
            </p:cNvPr>
            <p:cNvGrpSpPr/>
            <p:nvPr/>
          </p:nvGrpSpPr>
          <p:grpSpPr>
            <a:xfrm>
              <a:off x="2038024" y="8234121"/>
              <a:ext cx="5182682" cy="2471073"/>
              <a:chOff x="1950074" y="9257006"/>
              <a:chExt cx="5182682" cy="2471073"/>
            </a:xfrm>
          </p:grpSpPr>
          <p:sp>
            <p:nvSpPr>
              <p:cNvPr id="69" name="Subtitle 2">
                <a:extLst>
                  <a:ext uri="{FF2B5EF4-FFF2-40B4-BE49-F238E27FC236}">
                    <a16:creationId xmlns:a16="http://schemas.microsoft.com/office/drawing/2014/main" id="{AE85F470-9578-0D40-84AF-D16F72A5ED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7892" y="9903337"/>
                <a:ext cx="4147046" cy="182474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company.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F40DF22-6CD9-B044-81AB-662F738F56D4}"/>
                  </a:ext>
                </a:extLst>
              </p:cNvPr>
              <p:cNvSpPr/>
              <p:nvPr/>
            </p:nvSpPr>
            <p:spPr>
              <a:xfrm>
                <a:off x="1950074" y="9257006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Strengths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3DA553B-B597-4147-B4AD-5D1C547020C2}"/>
                </a:ext>
              </a:extLst>
            </p:cNvPr>
            <p:cNvGrpSpPr/>
            <p:nvPr/>
          </p:nvGrpSpPr>
          <p:grpSpPr>
            <a:xfrm>
              <a:off x="7077663" y="8234121"/>
              <a:ext cx="5182682" cy="2471073"/>
              <a:chOff x="1950074" y="9257006"/>
              <a:chExt cx="5182682" cy="2471073"/>
            </a:xfrm>
          </p:grpSpPr>
          <p:sp>
            <p:nvSpPr>
              <p:cNvPr id="76" name="Subtitle 2">
                <a:extLst>
                  <a:ext uri="{FF2B5EF4-FFF2-40B4-BE49-F238E27FC236}">
                    <a16:creationId xmlns:a16="http://schemas.microsoft.com/office/drawing/2014/main" id="{B848E981-E3BD-2541-A138-FD8DF9B06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7892" y="9903337"/>
                <a:ext cx="4147046" cy="182474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company.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AC1DE35-F4B9-434A-8203-059F106F9F0C}"/>
                  </a:ext>
                </a:extLst>
              </p:cNvPr>
              <p:cNvSpPr/>
              <p:nvPr/>
            </p:nvSpPr>
            <p:spPr>
              <a:xfrm>
                <a:off x="1950074" y="9257006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Weakness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6421CC4-8021-2149-9389-6EB9F181FABE}"/>
                </a:ext>
              </a:extLst>
            </p:cNvPr>
            <p:cNvGrpSpPr/>
            <p:nvPr/>
          </p:nvGrpSpPr>
          <p:grpSpPr>
            <a:xfrm>
              <a:off x="12117302" y="8234121"/>
              <a:ext cx="5182682" cy="2471073"/>
              <a:chOff x="1950074" y="9257006"/>
              <a:chExt cx="5182682" cy="2471073"/>
            </a:xfrm>
          </p:grpSpPr>
          <p:sp>
            <p:nvSpPr>
              <p:cNvPr id="79" name="Subtitle 2">
                <a:extLst>
                  <a:ext uri="{FF2B5EF4-FFF2-40B4-BE49-F238E27FC236}">
                    <a16:creationId xmlns:a16="http://schemas.microsoft.com/office/drawing/2014/main" id="{21188BE9-691C-6445-9FDD-64F085E98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7892" y="9903337"/>
                <a:ext cx="4147046" cy="182474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company.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FC504B8-5CF7-0348-8ED4-48CBE5037CAA}"/>
                  </a:ext>
                </a:extLst>
              </p:cNvPr>
              <p:cNvSpPr/>
              <p:nvPr/>
            </p:nvSpPr>
            <p:spPr>
              <a:xfrm>
                <a:off x="1950074" y="9257006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Opportunity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0573B45-C21E-C743-AC64-FE6EC859701C}"/>
                </a:ext>
              </a:extLst>
            </p:cNvPr>
            <p:cNvGrpSpPr/>
            <p:nvPr/>
          </p:nvGrpSpPr>
          <p:grpSpPr>
            <a:xfrm>
              <a:off x="17156944" y="8234121"/>
              <a:ext cx="5182682" cy="2471073"/>
              <a:chOff x="1950074" y="9257006"/>
              <a:chExt cx="5182682" cy="2471073"/>
            </a:xfrm>
          </p:grpSpPr>
          <p:sp>
            <p:nvSpPr>
              <p:cNvPr id="82" name="Subtitle 2">
                <a:extLst>
                  <a:ext uri="{FF2B5EF4-FFF2-40B4-BE49-F238E27FC236}">
                    <a16:creationId xmlns:a16="http://schemas.microsoft.com/office/drawing/2014/main" id="{5FB8681B-BB0D-1F43-B43B-E7B642B84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7892" y="9903337"/>
                <a:ext cx="4147046" cy="1824742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Refers to a good or service being offered by a company.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8A5D9B6-C9C0-B848-918D-6A0160B73AB6}"/>
                  </a:ext>
                </a:extLst>
              </p:cNvPr>
              <p:cNvSpPr/>
              <p:nvPr/>
            </p:nvSpPr>
            <p:spPr>
              <a:xfrm>
                <a:off x="1950074" y="9257006"/>
                <a:ext cx="518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Montserrat Medium" pitchFamily="2" charset="77"/>
                    <a:ea typeface="Roboto" panose="02000000000000000000" pitchFamily="2" charset="0"/>
                    <a:cs typeface="Lato Light" panose="020F0502020204030203" pitchFamily="34" charset="0"/>
                  </a:rPr>
                  <a:t>Threats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30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Q - Corporate Light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DD6125"/>
      </a:accent1>
      <a:accent2>
        <a:srgbClr val="424C53"/>
      </a:accent2>
      <a:accent3>
        <a:srgbClr val="DD6125"/>
      </a:accent3>
      <a:accent4>
        <a:srgbClr val="424C53"/>
      </a:accent4>
      <a:accent5>
        <a:srgbClr val="DD6125"/>
      </a:accent5>
      <a:accent6>
        <a:srgbClr val="424C53"/>
      </a:accent6>
      <a:hlink>
        <a:srgbClr val="1E9272"/>
      </a:hlink>
      <a:folHlink>
        <a:srgbClr val="AC262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87271</TotalTime>
  <Words>2094</Words>
  <Application>Microsoft Macintosh PowerPoint</Application>
  <PresentationFormat>Custom</PresentationFormat>
  <Paragraphs>295</Paragraphs>
  <Slides>45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Lato Regular</vt:lpstr>
      <vt:lpstr>Montserrat</vt:lpstr>
      <vt:lpstr>Montserrat Light</vt:lpstr>
      <vt:lpstr>Montserrat Medium</vt:lpstr>
      <vt:lpstr>Montserrat SemiBold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Luis Lopez</cp:lastModifiedBy>
  <cp:revision>16019</cp:revision>
  <dcterms:created xsi:type="dcterms:W3CDTF">2014-11-12T21:47:38Z</dcterms:created>
  <dcterms:modified xsi:type="dcterms:W3CDTF">2019-06-05T13:31:26Z</dcterms:modified>
  <cp:category/>
</cp:coreProperties>
</file>